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50" r:id="rId2"/>
    <p:sldId id="359" r:id="rId3"/>
    <p:sldId id="349" r:id="rId4"/>
    <p:sldId id="351" r:id="rId5"/>
    <p:sldId id="353" r:id="rId6"/>
    <p:sldId id="352" r:id="rId7"/>
    <p:sldId id="355" r:id="rId8"/>
    <p:sldId id="356" r:id="rId9"/>
    <p:sldId id="360" r:id="rId10"/>
    <p:sldId id="361" r:id="rId11"/>
    <p:sldId id="362" r:id="rId12"/>
    <p:sldId id="358" r:id="rId13"/>
    <p:sldId id="347" r:id="rId14"/>
    <p:sldId id="29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ubik"/>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Graham" userId="f8674ae0-a8ae-457c-9461-562d53334324" providerId="ADAL" clId="{EC75B0B0-9A04-4DD1-83E9-7D97BC508EEA}"/>
    <pc:docChg chg="modSld">
      <pc:chgData name="Megan Graham" userId="f8674ae0-a8ae-457c-9461-562d53334324" providerId="ADAL" clId="{EC75B0B0-9A04-4DD1-83E9-7D97BC508EEA}" dt="2021-10-18T19:24:20.664" v="1" actId="20577"/>
      <pc:docMkLst>
        <pc:docMk/>
      </pc:docMkLst>
      <pc:sldChg chg="modSp mod">
        <pc:chgData name="Megan Graham" userId="f8674ae0-a8ae-457c-9461-562d53334324" providerId="ADAL" clId="{EC75B0B0-9A04-4DD1-83E9-7D97BC508EEA}" dt="2021-10-18T19:24:20.664" v="1" actId="20577"/>
        <pc:sldMkLst>
          <pc:docMk/>
          <pc:sldMk cId="1396640381" sldId="352"/>
        </pc:sldMkLst>
        <pc:spChg chg="mod">
          <ac:chgData name="Megan Graham" userId="f8674ae0-a8ae-457c-9461-562d53334324" providerId="ADAL" clId="{EC75B0B0-9A04-4DD1-83E9-7D97BC508EEA}" dt="2021-10-18T19:24:20.664" v="1" actId="20577"/>
          <ac:spMkLst>
            <pc:docMk/>
            <pc:sldMk cId="1396640381" sldId="352"/>
            <ac:spMk id="3" creationId="{9A418F82-5485-415B-8616-825698D21D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B0E1D-9336-4B01-BE73-15795B58BF93}"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7E8FC-CAE2-49C3-A5FF-246A73A36C5B}" type="slidenum">
              <a:rPr lang="en-US" smtClean="0"/>
              <a:t>‹#›</a:t>
            </a:fld>
            <a:endParaRPr lang="en-US"/>
          </a:p>
        </p:txBody>
      </p:sp>
    </p:spTree>
    <p:extLst>
      <p:ext uri="{BB962C8B-B14F-4D97-AF65-F5344CB8AC3E}">
        <p14:creationId xmlns:p14="http://schemas.microsoft.com/office/powerpoint/2010/main" val="236782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fontAlgn="ctr">
              <a:buFont typeface="Arial" panose="020B0604020202020204" pitchFamily="34" charset="0"/>
              <a:buChar char="•"/>
            </a:pPr>
            <a:r>
              <a:rPr lang="en-US" dirty="0">
                <a:solidFill>
                  <a:srgbClr val="000000"/>
                </a:solidFill>
                <a:latin typeface="Calibri" panose="020F0502020204030204" pitchFamily="34" charset="0"/>
              </a:rPr>
              <a:t>Maintain a </a:t>
            </a:r>
            <a:r>
              <a:rPr lang="en-US" b="1" dirty="0">
                <a:solidFill>
                  <a:srgbClr val="000000"/>
                </a:solidFill>
                <a:latin typeface="Calibri" panose="020F0502020204030204" pitchFamily="34" charset="0"/>
              </a:rPr>
              <a:t>discipline </a:t>
            </a:r>
            <a:r>
              <a:rPr lang="en-US" dirty="0">
                <a:solidFill>
                  <a:srgbClr val="000000"/>
                </a:solidFill>
                <a:latin typeface="Calibri" panose="020F0502020204030204" pitchFamily="34" charset="0"/>
              </a:rPr>
              <a:t>on employee meetings and communication. These can be companywide meetings, but the most important meetings are individual meetings between managers and employees. Regardless of the whirlwind of the day to day, get them scheduled, prioritize them and most importantly, be present.</a:t>
            </a:r>
          </a:p>
          <a:p>
            <a:pPr fontAlgn="ctr">
              <a:buFont typeface="Arial" panose="020B0604020202020204" pitchFamily="34" charset="0"/>
              <a:buChar char="•"/>
            </a:pPr>
            <a:endParaRPr lang="en-US"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dirty="0">
                <a:solidFill>
                  <a:srgbClr val="000000"/>
                </a:solidFill>
                <a:latin typeface="Calibri" panose="020F0502020204030204" pitchFamily="34" charset="0"/>
              </a:rPr>
              <a:t>Have </a:t>
            </a:r>
            <a:r>
              <a:rPr lang="en-US" b="1" u="sng" dirty="0">
                <a:solidFill>
                  <a:srgbClr val="000000"/>
                </a:solidFill>
                <a:latin typeface="Calibri" panose="020F0502020204030204" pitchFamily="34" charset="0"/>
              </a:rPr>
              <a:t>more than</a:t>
            </a:r>
            <a:r>
              <a:rPr lang="en-US" b="1" dirty="0">
                <a:solidFill>
                  <a:srgbClr val="000000"/>
                </a:solidFill>
                <a:latin typeface="Calibri" panose="020F0502020204030204" pitchFamily="34" charset="0"/>
              </a:rPr>
              <a:t> meetings</a:t>
            </a:r>
            <a:r>
              <a:rPr lang="en-US" dirty="0">
                <a:solidFill>
                  <a:srgbClr val="000000"/>
                </a:solidFill>
                <a:latin typeface="Calibri" panose="020F0502020204030204" pitchFamily="34" charset="0"/>
              </a:rPr>
              <a:t>. Life isn’t just about “what is going on at work.” Be sure to ask about what is going on outside of work. If employees have challenges at home, they will follow them into the workplace. Relationships between employees and companies are holistic. Employee meetings should be as well.</a:t>
            </a:r>
          </a:p>
          <a:p>
            <a:pPr fontAlgn="ctr">
              <a:buFont typeface="Arial" panose="020B0604020202020204" pitchFamily="34" charset="0"/>
              <a:buChar char="•"/>
            </a:pPr>
            <a:endParaRPr lang="en-US"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dirty="0">
                <a:solidFill>
                  <a:srgbClr val="000000"/>
                </a:solidFill>
                <a:latin typeface="Calibri" panose="020F0502020204030204" pitchFamily="34" charset="0"/>
              </a:rPr>
              <a:t>Employees equate “being heard” with care and inclusion. In addition to individual employee meetings, hold </a:t>
            </a:r>
            <a:r>
              <a:rPr lang="en-US" b="1" dirty="0">
                <a:solidFill>
                  <a:srgbClr val="000000"/>
                </a:solidFill>
                <a:latin typeface="Calibri" panose="020F0502020204030204" pitchFamily="34" charset="0"/>
              </a:rPr>
              <a:t>listening sessions</a:t>
            </a:r>
            <a:r>
              <a:rPr lang="en-US" dirty="0">
                <a:solidFill>
                  <a:srgbClr val="000000"/>
                </a:solidFill>
                <a:latin typeface="Calibri" panose="020F0502020204030204" pitchFamily="34" charset="0"/>
              </a:rPr>
              <a:t>. These are most effective in small group settings and can be done in person or virtually. It allows senior leaders to engage with employees, ask questions and receive feedback. These are easily accomplished and very insightful.</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27E8FC-CAE2-49C3-A5FF-246A73A36C5B}" type="slidenum">
              <a:rPr lang="en-US" smtClean="0"/>
              <a:t>9</a:t>
            </a:fld>
            <a:endParaRPr lang="en-US"/>
          </a:p>
        </p:txBody>
      </p:sp>
    </p:spTree>
    <p:extLst>
      <p:ext uri="{BB962C8B-B14F-4D97-AF65-F5344CB8AC3E}">
        <p14:creationId xmlns:p14="http://schemas.microsoft.com/office/powerpoint/2010/main" val="372356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b="1" dirty="0">
                <a:solidFill>
                  <a:srgbClr val="000000"/>
                </a:solidFill>
                <a:latin typeface="Calibri" panose="020F0502020204030204" pitchFamily="34" charset="0"/>
              </a:rPr>
              <a:t>Appreciation: </a:t>
            </a:r>
            <a:r>
              <a:rPr lang="en-US" dirty="0">
                <a:solidFill>
                  <a:srgbClr val="000000"/>
                </a:solidFill>
                <a:latin typeface="Calibri" panose="020F0502020204030204" pitchFamily="34" charset="0"/>
              </a:rPr>
              <a:t>people crave it, especially when they don’t expect it. The desire for a kind word or to experience gratitude doesn’t have boundaries or limitations. Words build self-esteem, confidence, hope in people and strengthen the relationship between the employee and the company. Some simple ways to make appreciation a permanent part of your culture:</a:t>
            </a:r>
            <a:endParaRPr lang="en-US" b="1" dirty="0">
              <a:solidFill>
                <a:srgbClr val="000000"/>
              </a:solidFill>
              <a:latin typeface="Calibri" panose="020F0502020204030204" pitchFamily="34" charset="0"/>
            </a:endParaRPr>
          </a:p>
          <a:p>
            <a:pPr fontAlgn="ctr">
              <a:buFont typeface="Arial" panose="020B0604020202020204" pitchFamily="34" charset="0"/>
              <a:buChar char="•"/>
            </a:pPr>
            <a:endParaRPr lang="en-US"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dirty="0">
                <a:solidFill>
                  <a:srgbClr val="000000"/>
                </a:solidFill>
                <a:latin typeface="Calibri" panose="020F0502020204030204" pitchFamily="34" charset="0"/>
              </a:rPr>
              <a:t>A lost art and way to communicate is the </a:t>
            </a:r>
            <a:r>
              <a:rPr lang="en-US" b="1" dirty="0">
                <a:solidFill>
                  <a:srgbClr val="000000"/>
                </a:solidFill>
                <a:latin typeface="Calibri" panose="020F0502020204030204" pitchFamily="34" charset="0"/>
              </a:rPr>
              <a:t>hand-written note</a:t>
            </a:r>
            <a:r>
              <a:rPr lang="en-US" dirty="0">
                <a:solidFill>
                  <a:srgbClr val="000000"/>
                </a:solidFill>
                <a:latin typeface="Calibri" panose="020F0502020204030204" pitchFamily="34" charset="0"/>
              </a:rPr>
              <a:t>. In the age of technology, e-mails have become the most frequently used communication medium at work and at home. When an employee receives a hand-written note at home from their boss with an expression of appreciation, it has lasting impact. Even better, other members of the family get to have awareness of and share in the recognition. If your handwriting is terrible, that’s okay. Just send a quick text or give the employee a call. The key is to be consistent in showing appreciation or recognition with your words or actions and doing it when it is unexpected!</a:t>
            </a:r>
          </a:p>
          <a:p>
            <a:pPr fontAlgn="ctr"/>
            <a:endParaRPr lang="en-US" b="1"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b="1" dirty="0">
                <a:solidFill>
                  <a:srgbClr val="000000"/>
                </a:solidFill>
                <a:latin typeface="Calibri" panose="020F0502020204030204" pitchFamily="34" charset="0"/>
              </a:rPr>
              <a:t>Peer-to-peer recognition programs </a:t>
            </a:r>
            <a:r>
              <a:rPr lang="en-US" dirty="0">
                <a:solidFill>
                  <a:srgbClr val="000000"/>
                </a:solidFill>
                <a:latin typeface="Calibri" panose="020F0502020204030204" pitchFamily="34" charset="0"/>
              </a:rPr>
              <a:t>are non-monetary and proven to be very effective. When a co-worker takes time out of their day to recognize the hard work of their peer, it goes a long as an organization, give your employees the tools, programs, and space to </a:t>
            </a:r>
            <a:r>
              <a:rPr lang="en-US" b="1" dirty="0">
                <a:solidFill>
                  <a:srgbClr val="000000"/>
                </a:solidFill>
                <a:latin typeface="Calibri" panose="020F0502020204030204" pitchFamily="34" charset="0"/>
              </a:rPr>
              <a:t>say thank you more frequently to each other</a:t>
            </a:r>
            <a:r>
              <a:rPr lang="en-US" dirty="0">
                <a:solidFill>
                  <a:srgbClr val="000000"/>
                </a:solidFill>
                <a:latin typeface="Calibri" panose="020F0502020204030204" pitchFamily="34" charset="0"/>
              </a:rPr>
              <a:t>. This is one of many steps towards creating a culture where recognition is free flowing and allows the genuine spirit of collaboration and gratitude to be felt by all.</a:t>
            </a:r>
          </a:p>
          <a:p>
            <a:pPr fontAlgn="ctr"/>
            <a:endParaRPr lang="en-US" b="1"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b="1" dirty="0">
                <a:solidFill>
                  <a:srgbClr val="000000"/>
                </a:solidFill>
                <a:latin typeface="Calibri" panose="020F0502020204030204" pitchFamily="34" charset="0"/>
              </a:rPr>
              <a:t>Share success stories. </a:t>
            </a:r>
            <a:r>
              <a:rPr lang="en-US" dirty="0">
                <a:solidFill>
                  <a:srgbClr val="000000"/>
                </a:solidFill>
                <a:latin typeface="Calibri" panose="020F0502020204030204" pitchFamily="34" charset="0"/>
              </a:rPr>
              <a:t>These stories don’t have to just be about a big sale, or a job well done. They can be more meaningful, showcasing how the work your employees are doing contributes to a bigger definition of success. It aligns people on values, purpose and drives fulfillment knowing that they are part of a team that makes a difference. These stories can be told in writing via blog, on a video that can be posted on your website or in a larger company meeting. Recognition moments are there, you just must find them and encourage people to share.</a:t>
            </a:r>
          </a:p>
          <a:p>
            <a:endParaRPr lang="en-US" dirty="0"/>
          </a:p>
        </p:txBody>
      </p:sp>
      <p:sp>
        <p:nvSpPr>
          <p:cNvPr id="4" name="Slide Number Placeholder 3"/>
          <p:cNvSpPr>
            <a:spLocks noGrp="1"/>
          </p:cNvSpPr>
          <p:nvPr>
            <p:ph type="sldNum" sz="quarter" idx="5"/>
          </p:nvPr>
        </p:nvSpPr>
        <p:spPr/>
        <p:txBody>
          <a:bodyPr/>
          <a:lstStyle/>
          <a:p>
            <a:fld id="{0827E8FC-CAE2-49C3-A5FF-246A73A36C5B}" type="slidenum">
              <a:rPr lang="en-US" smtClean="0"/>
              <a:t>10</a:t>
            </a:fld>
            <a:endParaRPr lang="en-US"/>
          </a:p>
        </p:txBody>
      </p:sp>
    </p:spTree>
    <p:extLst>
      <p:ext uri="{BB962C8B-B14F-4D97-AF65-F5344CB8AC3E}">
        <p14:creationId xmlns:p14="http://schemas.microsoft.com/office/powerpoint/2010/main" val="17137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b="1" dirty="0">
                <a:solidFill>
                  <a:srgbClr val="000000"/>
                </a:solidFill>
                <a:latin typeface="Calibri" panose="020F0502020204030204" pitchFamily="34" charset="0"/>
              </a:rPr>
              <a:t>Social cohesion</a:t>
            </a:r>
            <a:r>
              <a:rPr lang="en-US" dirty="0">
                <a:solidFill>
                  <a:srgbClr val="000000"/>
                </a:solidFill>
                <a:latin typeface="Calibri" panose="020F0502020204030204" pitchFamily="34" charset="0"/>
              </a:rPr>
              <a:t>. We all have a desire to feel that we are part of something bigger. Where someone works is a part of their identity and should be a place where they find fellowship and community. In our post COVID world of remote work with less in-person time together, this takes creativity and intentionality. Here are some best practices for promoting social cohesion in a virtual world:</a:t>
            </a:r>
            <a:endParaRPr lang="en-US" b="1" dirty="0">
              <a:solidFill>
                <a:srgbClr val="000000"/>
              </a:solidFill>
              <a:latin typeface="Calibri" panose="020F0502020204030204" pitchFamily="34" charset="0"/>
            </a:endParaRPr>
          </a:p>
          <a:p>
            <a:pPr fontAlgn="ctr"/>
            <a:endParaRPr lang="en-US" b="1"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b="1" dirty="0">
                <a:solidFill>
                  <a:srgbClr val="000000"/>
                </a:solidFill>
                <a:latin typeface="Calibri" panose="020F0502020204030204" pitchFamily="34" charset="0"/>
              </a:rPr>
              <a:t>“First Five”: </a:t>
            </a:r>
            <a:r>
              <a:rPr lang="en-US" dirty="0">
                <a:solidFill>
                  <a:srgbClr val="000000"/>
                </a:solidFill>
                <a:latin typeface="Calibri" panose="020F0502020204030204" pitchFamily="34" charset="0"/>
              </a:rPr>
              <a:t>in addition to ensuring people have their cameras on for the video meeting, take the first five minutes to allow people to share an experience or update from outside of work. Based upon the meeting flow, frequency, and size of group, it can be incorporated as a meeting norm. Five minutes compounded across hundreds of meetings over the course of a year is an easy way to promote interaction and connection between employees.</a:t>
            </a:r>
          </a:p>
          <a:p>
            <a:pPr fontAlgn="ctr"/>
            <a:endParaRPr lang="en-US" b="1"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b="1" dirty="0">
                <a:solidFill>
                  <a:srgbClr val="000000"/>
                </a:solidFill>
                <a:latin typeface="Calibri" panose="020F0502020204030204" pitchFamily="34" charset="0"/>
              </a:rPr>
              <a:t>Virtual Social Experiences (VSE): </a:t>
            </a:r>
            <a:r>
              <a:rPr lang="en-US" dirty="0">
                <a:solidFill>
                  <a:srgbClr val="000000"/>
                </a:solidFill>
                <a:latin typeface="Calibri" panose="020F0502020204030204" pitchFamily="34" charset="0"/>
              </a:rPr>
              <a:t>these can range from book clubs to virtual fitness or a happy hour at the end of the day. A good way to get VSEs started are to reach out to employees, ask them what they want and give them the authority to put these in place. A little organizational support around VSEs can go a long way. The key is that employees are doing things together.</a:t>
            </a:r>
          </a:p>
          <a:p>
            <a:pPr fontAlgn="ctr"/>
            <a:endParaRPr lang="en-US" b="1" dirty="0">
              <a:solidFill>
                <a:srgbClr val="000000"/>
              </a:solidFill>
              <a:latin typeface="Calibri" panose="020F0502020204030204" pitchFamily="34" charset="0"/>
            </a:endParaRPr>
          </a:p>
          <a:p>
            <a:pPr marL="294465" indent="-294465" fontAlgn="ctr">
              <a:buFont typeface="Arial" panose="020B0604020202020204" pitchFamily="34" charset="0"/>
              <a:buChar char="•"/>
            </a:pPr>
            <a:r>
              <a:rPr lang="en-US" b="1" dirty="0">
                <a:solidFill>
                  <a:srgbClr val="000000"/>
                </a:solidFill>
                <a:latin typeface="Calibri" panose="020F0502020204030204" pitchFamily="34" charset="0"/>
              </a:rPr>
              <a:t>Video Messages (Leadership): </a:t>
            </a:r>
            <a:r>
              <a:rPr lang="en-US" dirty="0">
                <a:solidFill>
                  <a:srgbClr val="000000"/>
                </a:solidFill>
                <a:latin typeface="Calibri" panose="020F0502020204030204" pitchFamily="34" charset="0"/>
              </a:rPr>
              <a:t>employees have a greater appetite in the post COVID world for hearing about a company’s direction, performance, or challenges. Alternative communications are pivotal in creating connection and social cohesion. A simple one-to-two-minute video from the CEO or other senior executive to the workforce or team can be very effective. Make it informal, but rich and specific in content and message.</a:t>
            </a:r>
          </a:p>
          <a:p>
            <a:endParaRPr lang="en-US" dirty="0"/>
          </a:p>
        </p:txBody>
      </p:sp>
      <p:sp>
        <p:nvSpPr>
          <p:cNvPr id="4" name="Slide Number Placeholder 3"/>
          <p:cNvSpPr>
            <a:spLocks noGrp="1"/>
          </p:cNvSpPr>
          <p:nvPr>
            <p:ph type="sldNum" sz="quarter" idx="5"/>
          </p:nvPr>
        </p:nvSpPr>
        <p:spPr/>
        <p:txBody>
          <a:bodyPr/>
          <a:lstStyle/>
          <a:p>
            <a:fld id="{0827E8FC-CAE2-49C3-A5FF-246A73A36C5B}" type="slidenum">
              <a:rPr lang="en-US" smtClean="0"/>
              <a:t>11</a:t>
            </a:fld>
            <a:endParaRPr lang="en-US"/>
          </a:p>
        </p:txBody>
      </p:sp>
    </p:spTree>
    <p:extLst>
      <p:ext uri="{BB962C8B-B14F-4D97-AF65-F5344CB8AC3E}">
        <p14:creationId xmlns:p14="http://schemas.microsoft.com/office/powerpoint/2010/main" val="3154574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467ADF-447D-4A3E-B7A2-7A1495656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6A4EEF-59D3-412F-853F-A166831170EA}"/>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5" name="Footer Placeholder 4">
            <a:extLst>
              <a:ext uri="{FF2B5EF4-FFF2-40B4-BE49-F238E27FC236}">
                <a16:creationId xmlns:a16="http://schemas.microsoft.com/office/drawing/2014/main" id="{B95C0EC9-8FFC-4CA7-9D0A-A7385F452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E25D5-7E8B-4FE6-9D60-403D27A6D7C1}"/>
              </a:ext>
            </a:extLst>
          </p:cNvPr>
          <p:cNvSpPr>
            <a:spLocks noGrp="1"/>
          </p:cNvSpPr>
          <p:nvPr>
            <p:ph type="sldNum" sz="quarter" idx="12"/>
          </p:nvPr>
        </p:nvSpPr>
        <p:spPr/>
        <p:txBody>
          <a:bodyPr/>
          <a:lstStyle/>
          <a:p>
            <a:fld id="{58D1C302-D19B-4D78-9209-8509ECAC2C94}" type="slidenum">
              <a:rPr lang="en-US" smtClean="0"/>
              <a:t>‹#›</a:t>
            </a:fld>
            <a:endParaRPr lang="en-US"/>
          </a:p>
        </p:txBody>
      </p:sp>
      <p:pic>
        <p:nvPicPr>
          <p:cNvPr id="8" name="Picture 7">
            <a:extLst>
              <a:ext uri="{FF2B5EF4-FFF2-40B4-BE49-F238E27FC236}">
                <a16:creationId xmlns:a16="http://schemas.microsoft.com/office/drawing/2014/main" id="{45494AC5-D817-4A1C-94FB-9FB2BE5EFA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02976" y="5749217"/>
            <a:ext cx="993650" cy="877826"/>
          </a:xfrm>
          <a:prstGeom prst="rect">
            <a:avLst/>
          </a:prstGeom>
        </p:spPr>
      </p:pic>
    </p:spTree>
    <p:extLst>
      <p:ext uri="{BB962C8B-B14F-4D97-AF65-F5344CB8AC3E}">
        <p14:creationId xmlns:p14="http://schemas.microsoft.com/office/powerpoint/2010/main" val="160079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30AD-4AAB-4C9A-8B73-D605A1169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A27A4-B861-4D33-A0D8-1ED23AEE6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CEE2F-313E-4FF3-9EC5-EEFA511528E1}"/>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5" name="Footer Placeholder 4">
            <a:extLst>
              <a:ext uri="{FF2B5EF4-FFF2-40B4-BE49-F238E27FC236}">
                <a16:creationId xmlns:a16="http://schemas.microsoft.com/office/drawing/2014/main" id="{64D3D28B-A50D-47B1-9A04-A3C30031D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AFFED-9BBD-411C-9BAC-1DDAB04473FA}"/>
              </a:ext>
            </a:extLst>
          </p:cNvPr>
          <p:cNvSpPr>
            <a:spLocks noGrp="1"/>
          </p:cNvSpPr>
          <p:nvPr>
            <p:ph type="sldNum" sz="quarter" idx="12"/>
          </p:nvPr>
        </p:nvSpPr>
        <p:spPr/>
        <p:txBody>
          <a:bodyPr/>
          <a:lstStyle/>
          <a:p>
            <a:fld id="{58D1C302-D19B-4D78-9209-8509ECAC2C94}" type="slidenum">
              <a:rPr lang="en-US" smtClean="0"/>
              <a:t>‹#›</a:t>
            </a:fld>
            <a:endParaRPr lang="en-US"/>
          </a:p>
        </p:txBody>
      </p:sp>
      <p:pic>
        <p:nvPicPr>
          <p:cNvPr id="7" name="Picture 6">
            <a:extLst>
              <a:ext uri="{FF2B5EF4-FFF2-40B4-BE49-F238E27FC236}">
                <a16:creationId xmlns:a16="http://schemas.microsoft.com/office/drawing/2014/main" id="{D40AAD5E-D5FC-4E9F-908A-423D2C721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02976" y="5749217"/>
            <a:ext cx="993650" cy="877826"/>
          </a:xfrm>
          <a:prstGeom prst="rect">
            <a:avLst/>
          </a:prstGeom>
        </p:spPr>
      </p:pic>
    </p:spTree>
    <p:extLst>
      <p:ext uri="{BB962C8B-B14F-4D97-AF65-F5344CB8AC3E}">
        <p14:creationId xmlns:p14="http://schemas.microsoft.com/office/powerpoint/2010/main" val="5724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58E9-16DF-48A4-821E-6D4CC95E864A}"/>
              </a:ext>
            </a:extLst>
          </p:cNvPr>
          <p:cNvSpPr>
            <a:spLocks noGrp="1"/>
          </p:cNvSpPr>
          <p:nvPr>
            <p:ph type="title" hasCustomPrompt="1"/>
          </p:nvPr>
        </p:nvSpPr>
        <p:spPr>
          <a:xfrm>
            <a:off x="831850" y="1709738"/>
            <a:ext cx="10515600" cy="2852737"/>
          </a:xfrm>
        </p:spPr>
        <p:txBody>
          <a:bodyPr anchor="b"/>
          <a:lstStyle>
            <a:lvl1pPr>
              <a:defRPr sz="6600"/>
            </a:lvl1pPr>
          </a:lstStyle>
          <a:p>
            <a:r>
              <a:rPr lang="en-US" dirty="0"/>
              <a:t>CLICK</a:t>
            </a:r>
          </a:p>
        </p:txBody>
      </p:sp>
      <p:sp>
        <p:nvSpPr>
          <p:cNvPr id="3" name="Text Placeholder 2">
            <a:extLst>
              <a:ext uri="{FF2B5EF4-FFF2-40B4-BE49-F238E27FC236}">
                <a16:creationId xmlns:a16="http://schemas.microsoft.com/office/drawing/2014/main" id="{08D37FFE-0C4E-476E-B796-7247348C2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0A8DD-8687-4752-9801-2886A840CA3F}"/>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5" name="Footer Placeholder 4">
            <a:extLst>
              <a:ext uri="{FF2B5EF4-FFF2-40B4-BE49-F238E27FC236}">
                <a16:creationId xmlns:a16="http://schemas.microsoft.com/office/drawing/2014/main" id="{041F1C3E-22AA-4164-9FA6-0693EC80F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65867-4C76-4A82-B5FC-F9949F84D5B4}"/>
              </a:ext>
            </a:extLst>
          </p:cNvPr>
          <p:cNvSpPr>
            <a:spLocks noGrp="1"/>
          </p:cNvSpPr>
          <p:nvPr>
            <p:ph type="sldNum" sz="quarter" idx="12"/>
          </p:nvPr>
        </p:nvSpPr>
        <p:spPr/>
        <p:txBody>
          <a:bodyPr/>
          <a:lstStyle/>
          <a:p>
            <a:fld id="{58D1C302-D19B-4D78-9209-8509ECAC2C94}" type="slidenum">
              <a:rPr lang="en-US" smtClean="0"/>
              <a:t>‹#›</a:t>
            </a:fld>
            <a:endParaRPr lang="en-US"/>
          </a:p>
        </p:txBody>
      </p:sp>
    </p:spTree>
    <p:extLst>
      <p:ext uri="{BB962C8B-B14F-4D97-AF65-F5344CB8AC3E}">
        <p14:creationId xmlns:p14="http://schemas.microsoft.com/office/powerpoint/2010/main" val="21767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AC06-B079-46A1-8D76-9462BAE34EF2}"/>
              </a:ext>
            </a:extLst>
          </p:cNvPr>
          <p:cNvSpPr>
            <a:spLocks noGrp="1"/>
          </p:cNvSpPr>
          <p:nvPr>
            <p:ph type="title" hasCustomPrompt="1"/>
          </p:nvPr>
        </p:nvSpPr>
        <p:spPr/>
        <p:txBody>
          <a:bodyPr/>
          <a:lstStyle>
            <a:lvl1pPr>
              <a:defRPr/>
            </a:lvl1pPr>
          </a:lstStyle>
          <a:p>
            <a:r>
              <a:rPr lang="en-US" dirty="0"/>
              <a:t>CLICK</a:t>
            </a:r>
          </a:p>
        </p:txBody>
      </p:sp>
      <p:sp>
        <p:nvSpPr>
          <p:cNvPr id="3" name="Content Placeholder 2">
            <a:extLst>
              <a:ext uri="{FF2B5EF4-FFF2-40B4-BE49-F238E27FC236}">
                <a16:creationId xmlns:a16="http://schemas.microsoft.com/office/drawing/2014/main" id="{DC7185CB-61DC-4F1C-85EF-03CEAC9A7050}"/>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9E0A2C7-EF38-430C-A8A8-7F0035A0CB90}"/>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2D98318-7B3E-4DFD-9B6D-815808EAEC69}"/>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6" name="Footer Placeholder 5">
            <a:extLst>
              <a:ext uri="{FF2B5EF4-FFF2-40B4-BE49-F238E27FC236}">
                <a16:creationId xmlns:a16="http://schemas.microsoft.com/office/drawing/2014/main" id="{28CBFB39-49C9-4F5F-A368-1E3C0EDE2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1AD41-49C1-4108-A21F-09271190D41A}"/>
              </a:ext>
            </a:extLst>
          </p:cNvPr>
          <p:cNvSpPr>
            <a:spLocks noGrp="1"/>
          </p:cNvSpPr>
          <p:nvPr>
            <p:ph type="sldNum" sz="quarter" idx="12"/>
          </p:nvPr>
        </p:nvSpPr>
        <p:spPr/>
        <p:txBody>
          <a:bodyPr/>
          <a:lstStyle/>
          <a:p>
            <a:fld id="{58D1C302-D19B-4D78-9209-8509ECAC2C94}" type="slidenum">
              <a:rPr lang="en-US" smtClean="0"/>
              <a:t>‹#›</a:t>
            </a:fld>
            <a:endParaRPr lang="en-US"/>
          </a:p>
        </p:txBody>
      </p:sp>
    </p:spTree>
    <p:extLst>
      <p:ext uri="{BB962C8B-B14F-4D97-AF65-F5344CB8AC3E}">
        <p14:creationId xmlns:p14="http://schemas.microsoft.com/office/powerpoint/2010/main" val="357134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0F9E-296F-4C8E-ADC2-66A1902B0B04}"/>
              </a:ext>
            </a:extLst>
          </p:cNvPr>
          <p:cNvSpPr>
            <a:spLocks noGrp="1"/>
          </p:cNvSpPr>
          <p:nvPr>
            <p:ph type="title" hasCustomPrompt="1"/>
          </p:nvPr>
        </p:nvSpPr>
        <p:spPr>
          <a:xfrm>
            <a:off x="839788" y="365125"/>
            <a:ext cx="10515600" cy="1325563"/>
          </a:xfrm>
        </p:spPr>
        <p:txBody>
          <a:bodyPr/>
          <a:lstStyle>
            <a:lvl1pPr>
              <a:defRPr/>
            </a:lvl1pPr>
          </a:lstStyle>
          <a:p>
            <a:r>
              <a:rPr lang="en-US" dirty="0"/>
              <a:t>CLICK</a:t>
            </a:r>
          </a:p>
        </p:txBody>
      </p:sp>
      <p:sp>
        <p:nvSpPr>
          <p:cNvPr id="3" name="Text Placeholder 2">
            <a:extLst>
              <a:ext uri="{FF2B5EF4-FFF2-40B4-BE49-F238E27FC236}">
                <a16:creationId xmlns:a16="http://schemas.microsoft.com/office/drawing/2014/main" id="{A503A307-14BE-4C40-8210-6DA1980BA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C2E7B3-E92F-4025-9764-0EE402C1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5C8E77-9117-42FE-BEF2-31B7B92DA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3AB3F-0633-406C-878D-86B257256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D5A0B-74C2-459B-A453-89AA63B77C26}"/>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8" name="Footer Placeholder 7">
            <a:extLst>
              <a:ext uri="{FF2B5EF4-FFF2-40B4-BE49-F238E27FC236}">
                <a16:creationId xmlns:a16="http://schemas.microsoft.com/office/drawing/2014/main" id="{9824B590-F213-4F3E-84B9-A397A69A4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C8383A-30B2-43C5-8748-0919441F5A0C}"/>
              </a:ext>
            </a:extLst>
          </p:cNvPr>
          <p:cNvSpPr>
            <a:spLocks noGrp="1"/>
          </p:cNvSpPr>
          <p:nvPr>
            <p:ph type="sldNum" sz="quarter" idx="12"/>
          </p:nvPr>
        </p:nvSpPr>
        <p:spPr/>
        <p:txBody>
          <a:bodyPr/>
          <a:lstStyle/>
          <a:p>
            <a:fld id="{58D1C302-D19B-4D78-9209-8509ECAC2C94}" type="slidenum">
              <a:rPr lang="en-US" smtClean="0"/>
              <a:t>‹#›</a:t>
            </a:fld>
            <a:endParaRPr lang="en-US"/>
          </a:p>
        </p:txBody>
      </p:sp>
    </p:spTree>
    <p:extLst>
      <p:ext uri="{BB962C8B-B14F-4D97-AF65-F5344CB8AC3E}">
        <p14:creationId xmlns:p14="http://schemas.microsoft.com/office/powerpoint/2010/main" val="411361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9F7E-37A4-47EE-975F-C1EB0700390D}"/>
              </a:ext>
            </a:extLst>
          </p:cNvPr>
          <p:cNvSpPr>
            <a:spLocks noGrp="1"/>
          </p:cNvSpPr>
          <p:nvPr>
            <p:ph type="title" hasCustomPrompt="1"/>
          </p:nvPr>
        </p:nvSpPr>
        <p:spPr/>
        <p:txBody>
          <a:bodyPr/>
          <a:lstStyle>
            <a:lvl1pPr>
              <a:defRPr/>
            </a:lvl1pPr>
          </a:lstStyle>
          <a:p>
            <a:r>
              <a:rPr lang="en-US" dirty="0"/>
              <a:t>CLICK</a:t>
            </a:r>
          </a:p>
        </p:txBody>
      </p:sp>
      <p:sp>
        <p:nvSpPr>
          <p:cNvPr id="3" name="Date Placeholder 2">
            <a:extLst>
              <a:ext uri="{FF2B5EF4-FFF2-40B4-BE49-F238E27FC236}">
                <a16:creationId xmlns:a16="http://schemas.microsoft.com/office/drawing/2014/main" id="{9A128EBF-13CE-431C-8D62-78F0DE72EAB6}"/>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4" name="Footer Placeholder 3">
            <a:extLst>
              <a:ext uri="{FF2B5EF4-FFF2-40B4-BE49-F238E27FC236}">
                <a16:creationId xmlns:a16="http://schemas.microsoft.com/office/drawing/2014/main" id="{BB498E73-DEC5-4E67-8A13-3EEB9BED8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A29B9B-7615-4B42-ACA2-4E7C25B25934}"/>
              </a:ext>
            </a:extLst>
          </p:cNvPr>
          <p:cNvSpPr>
            <a:spLocks noGrp="1"/>
          </p:cNvSpPr>
          <p:nvPr>
            <p:ph type="sldNum" sz="quarter" idx="12"/>
          </p:nvPr>
        </p:nvSpPr>
        <p:spPr/>
        <p:txBody>
          <a:bodyPr/>
          <a:lstStyle/>
          <a:p>
            <a:fld id="{58D1C302-D19B-4D78-9209-8509ECAC2C94}" type="slidenum">
              <a:rPr lang="en-US" smtClean="0"/>
              <a:t>‹#›</a:t>
            </a:fld>
            <a:endParaRPr lang="en-US"/>
          </a:p>
        </p:txBody>
      </p:sp>
    </p:spTree>
    <p:extLst>
      <p:ext uri="{BB962C8B-B14F-4D97-AF65-F5344CB8AC3E}">
        <p14:creationId xmlns:p14="http://schemas.microsoft.com/office/powerpoint/2010/main" val="321562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C32BE-4223-4823-8102-E2CA44F68D62}"/>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3" name="Footer Placeholder 2">
            <a:extLst>
              <a:ext uri="{FF2B5EF4-FFF2-40B4-BE49-F238E27FC236}">
                <a16:creationId xmlns:a16="http://schemas.microsoft.com/office/drawing/2014/main" id="{E6820A12-F0EE-4C5B-A9AE-C85A83856B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2D0B8-363D-4E89-BC02-DD0DA3A16789}"/>
              </a:ext>
            </a:extLst>
          </p:cNvPr>
          <p:cNvSpPr>
            <a:spLocks noGrp="1"/>
          </p:cNvSpPr>
          <p:nvPr>
            <p:ph type="sldNum" sz="quarter" idx="12"/>
          </p:nvPr>
        </p:nvSpPr>
        <p:spPr/>
        <p:txBody>
          <a:bodyPr/>
          <a:lstStyle/>
          <a:p>
            <a:fld id="{58D1C302-D19B-4D78-9209-8509ECAC2C94}" type="slidenum">
              <a:rPr lang="en-US" smtClean="0"/>
              <a:t>‹#›</a:t>
            </a:fld>
            <a:endParaRPr lang="en-US"/>
          </a:p>
        </p:txBody>
      </p:sp>
    </p:spTree>
    <p:extLst>
      <p:ext uri="{BB962C8B-B14F-4D97-AF65-F5344CB8AC3E}">
        <p14:creationId xmlns:p14="http://schemas.microsoft.com/office/powerpoint/2010/main" val="137319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0ABC-2750-4DD2-8AE0-C72CE9DB4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5A3CA4-098C-4ECB-AA7F-F63A16E35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B210E9-C969-459E-AA79-72A85C673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A3081-943C-4B5B-A5A0-7249C433E9B9}"/>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6" name="Footer Placeholder 5">
            <a:extLst>
              <a:ext uri="{FF2B5EF4-FFF2-40B4-BE49-F238E27FC236}">
                <a16:creationId xmlns:a16="http://schemas.microsoft.com/office/drawing/2014/main" id="{C9E6EE7A-080B-4657-AF59-BA070B228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F27DC-6597-4133-B633-A97FBCCF6BEF}"/>
              </a:ext>
            </a:extLst>
          </p:cNvPr>
          <p:cNvSpPr>
            <a:spLocks noGrp="1"/>
          </p:cNvSpPr>
          <p:nvPr>
            <p:ph type="sldNum" sz="quarter" idx="12"/>
          </p:nvPr>
        </p:nvSpPr>
        <p:spPr/>
        <p:txBody>
          <a:bodyPr/>
          <a:lstStyle/>
          <a:p>
            <a:fld id="{58D1C302-D19B-4D78-9209-8509ECAC2C94}" type="slidenum">
              <a:rPr lang="en-US" smtClean="0"/>
              <a:t>‹#›</a:t>
            </a:fld>
            <a:endParaRPr lang="en-US"/>
          </a:p>
        </p:txBody>
      </p:sp>
    </p:spTree>
    <p:extLst>
      <p:ext uri="{BB962C8B-B14F-4D97-AF65-F5344CB8AC3E}">
        <p14:creationId xmlns:p14="http://schemas.microsoft.com/office/powerpoint/2010/main" val="118588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761A-0D59-4FE1-8169-390B6FE7379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F3BD33F-4167-4EEB-9F67-60CDE1635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2C47C6-0C9A-4534-A572-7B3B99AAD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E1CEB-9F17-46D7-83C8-FFF09EA3F95C}"/>
              </a:ext>
            </a:extLst>
          </p:cNvPr>
          <p:cNvSpPr>
            <a:spLocks noGrp="1"/>
          </p:cNvSpPr>
          <p:nvPr>
            <p:ph type="dt" sz="half" idx="10"/>
          </p:nvPr>
        </p:nvSpPr>
        <p:spPr/>
        <p:txBody>
          <a:bodyPr/>
          <a:lstStyle/>
          <a:p>
            <a:fld id="{F5DF9B4E-B14C-48AA-9987-7AA0B293EBA9}" type="datetimeFigureOut">
              <a:rPr lang="en-US" smtClean="0"/>
              <a:t>10/18/2021</a:t>
            </a:fld>
            <a:endParaRPr lang="en-US"/>
          </a:p>
        </p:txBody>
      </p:sp>
      <p:sp>
        <p:nvSpPr>
          <p:cNvPr id="6" name="Footer Placeholder 5">
            <a:extLst>
              <a:ext uri="{FF2B5EF4-FFF2-40B4-BE49-F238E27FC236}">
                <a16:creationId xmlns:a16="http://schemas.microsoft.com/office/drawing/2014/main" id="{1E435ED0-B8FF-4CE6-8344-7D5A4AE20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CC246-1EE7-4585-98AA-CD5B00A2936C}"/>
              </a:ext>
            </a:extLst>
          </p:cNvPr>
          <p:cNvSpPr>
            <a:spLocks noGrp="1"/>
          </p:cNvSpPr>
          <p:nvPr>
            <p:ph type="sldNum" sz="quarter" idx="12"/>
          </p:nvPr>
        </p:nvSpPr>
        <p:spPr/>
        <p:txBody>
          <a:bodyPr/>
          <a:lstStyle/>
          <a:p>
            <a:fld id="{58D1C302-D19B-4D78-9209-8509ECAC2C94}" type="slidenum">
              <a:rPr lang="en-US" smtClean="0"/>
              <a:t>‹#›</a:t>
            </a:fld>
            <a:endParaRPr lang="en-US" dirty="0"/>
          </a:p>
        </p:txBody>
      </p:sp>
    </p:spTree>
    <p:extLst>
      <p:ext uri="{BB962C8B-B14F-4D97-AF65-F5344CB8AC3E}">
        <p14:creationId xmlns:p14="http://schemas.microsoft.com/office/powerpoint/2010/main" val="51060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6F03E5-1469-42D1-B13A-2DD08E7F3881}"/>
              </a:ext>
            </a:extLst>
          </p:cNvPr>
          <p:cNvSpPr txBox="1"/>
          <p:nvPr userDrawn="1"/>
        </p:nvSpPr>
        <p:spPr>
          <a:xfrm>
            <a:off x="131974" y="113122"/>
            <a:ext cx="11915481" cy="6589336"/>
          </a:xfrm>
          <a:prstGeom prst="rect">
            <a:avLst/>
          </a:prstGeom>
          <a:noFill/>
          <a:ln w="6350">
            <a:solidFill>
              <a:schemeClr val="tx1"/>
            </a:solidFill>
          </a:ln>
        </p:spPr>
        <p:txBody>
          <a:bodyPr wrap="square" rtlCol="0">
            <a:spAutoFit/>
          </a:bodyPr>
          <a:lstStyle/>
          <a:p>
            <a:endParaRPr lang="en-US" dirty="0"/>
          </a:p>
        </p:txBody>
      </p:sp>
      <p:sp>
        <p:nvSpPr>
          <p:cNvPr id="2" name="Title Placeholder 1">
            <a:extLst>
              <a:ext uri="{FF2B5EF4-FFF2-40B4-BE49-F238E27FC236}">
                <a16:creationId xmlns:a16="http://schemas.microsoft.com/office/drawing/2014/main" id="{DE53FA59-A8A8-4320-81C1-C6283C519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a:t>
            </a:r>
          </a:p>
        </p:txBody>
      </p:sp>
      <p:sp>
        <p:nvSpPr>
          <p:cNvPr id="3" name="Text Placeholder 2">
            <a:extLst>
              <a:ext uri="{FF2B5EF4-FFF2-40B4-BE49-F238E27FC236}">
                <a16:creationId xmlns:a16="http://schemas.microsoft.com/office/drawing/2014/main" id="{D2C52DA5-65B6-4A16-8D82-5A7118F3D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36610C-AF81-46DE-AE2E-679E751BF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F9B4E-B14C-48AA-9987-7AA0B293EBA9}" type="datetimeFigureOut">
              <a:rPr lang="en-US" smtClean="0"/>
              <a:t>10/18/2021</a:t>
            </a:fld>
            <a:endParaRPr lang="en-US"/>
          </a:p>
        </p:txBody>
      </p:sp>
      <p:sp>
        <p:nvSpPr>
          <p:cNvPr id="5" name="Footer Placeholder 4">
            <a:extLst>
              <a:ext uri="{FF2B5EF4-FFF2-40B4-BE49-F238E27FC236}">
                <a16:creationId xmlns:a16="http://schemas.microsoft.com/office/drawing/2014/main" id="{3A6FE690-83EB-42F4-A619-D6A779806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44CBC-A32A-401E-B7D4-D7C6511E9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1C302-D19B-4D78-9209-8509ECAC2C94}" type="slidenum">
              <a:rPr lang="en-US" smtClean="0"/>
              <a:t>‹#›</a:t>
            </a:fld>
            <a:endParaRPr lang="en-US"/>
          </a:p>
        </p:txBody>
      </p:sp>
      <p:pic>
        <p:nvPicPr>
          <p:cNvPr id="10" name="Picture 9">
            <a:extLst>
              <a:ext uri="{FF2B5EF4-FFF2-40B4-BE49-F238E27FC236}">
                <a16:creationId xmlns:a16="http://schemas.microsoft.com/office/drawing/2014/main" id="{4F91D278-9210-4640-BF30-96FAE38172B3}"/>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902976" y="5749217"/>
            <a:ext cx="993650" cy="877826"/>
          </a:xfrm>
          <a:prstGeom prst="rect">
            <a:avLst/>
          </a:prstGeom>
        </p:spPr>
      </p:pic>
    </p:spTree>
    <p:extLst>
      <p:ext uri="{BB962C8B-B14F-4D97-AF65-F5344CB8AC3E}">
        <p14:creationId xmlns:p14="http://schemas.microsoft.com/office/powerpoint/2010/main" val="264020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6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6C8B-2D5C-42BA-9825-5F5A7A3B6962}"/>
              </a:ext>
            </a:extLst>
          </p:cNvPr>
          <p:cNvSpPr>
            <a:spLocks noGrp="1"/>
          </p:cNvSpPr>
          <p:nvPr>
            <p:ph type="title"/>
          </p:nvPr>
        </p:nvSpPr>
        <p:spPr>
          <a:xfrm>
            <a:off x="813732" y="2189527"/>
            <a:ext cx="11094733" cy="1593908"/>
          </a:xfrm>
        </p:spPr>
        <p:txBody>
          <a:bodyPr/>
          <a:lstStyle/>
          <a:p>
            <a:r>
              <a:rPr lang="en-US" sz="4400" dirty="0">
                <a:effectLst/>
                <a:latin typeface="Calibri" panose="020F0502020204030204" pitchFamily="34" charset="0"/>
                <a:ea typeface="Calibri" panose="020F0502020204030204" pitchFamily="34" charset="0"/>
                <a:cs typeface="Calibri" panose="020F0502020204030204" pitchFamily="34" charset="0"/>
              </a:rPr>
              <a:t>Managing Talent in a </a:t>
            </a:r>
            <a:r>
              <a:rPr lang="en-US" sz="4400" dirty="0">
                <a:latin typeface="Calibri" panose="020F0502020204030204" pitchFamily="34" charset="0"/>
                <a:ea typeface="Calibri" panose="020F0502020204030204" pitchFamily="34" charset="0"/>
                <a:cs typeface="Calibri" panose="020F0502020204030204" pitchFamily="34" charset="0"/>
              </a:rPr>
              <a:t>C</a:t>
            </a:r>
            <a:r>
              <a:rPr lang="en-US" sz="4400" dirty="0">
                <a:effectLst/>
                <a:latin typeface="Calibri" panose="020F0502020204030204" pitchFamily="34" charset="0"/>
                <a:ea typeface="Calibri" panose="020F0502020204030204" pitchFamily="34" charset="0"/>
                <a:cs typeface="Calibri" panose="020F0502020204030204" pitchFamily="34" charset="0"/>
              </a:rPr>
              <a:t>andidate </a:t>
            </a:r>
            <a:r>
              <a:rPr lang="en-US" sz="4400" dirty="0">
                <a:latin typeface="Calibri" panose="020F0502020204030204" pitchFamily="34" charset="0"/>
                <a:ea typeface="Calibri" panose="020F0502020204030204" pitchFamily="34" charset="0"/>
                <a:cs typeface="Calibri" panose="020F0502020204030204" pitchFamily="34" charset="0"/>
              </a:rPr>
              <a:t>D</a:t>
            </a:r>
            <a:r>
              <a:rPr lang="en-US" sz="4400" dirty="0">
                <a:effectLst/>
                <a:latin typeface="Calibri" panose="020F0502020204030204" pitchFamily="34" charset="0"/>
                <a:ea typeface="Calibri" panose="020F0502020204030204" pitchFamily="34" charset="0"/>
                <a:cs typeface="Calibri" panose="020F0502020204030204" pitchFamily="34" charset="0"/>
              </a:rPr>
              <a:t>riven </a:t>
            </a:r>
            <a:r>
              <a:rPr lang="en-US" sz="4400" dirty="0">
                <a:latin typeface="Calibri" panose="020F0502020204030204" pitchFamily="34" charset="0"/>
                <a:ea typeface="Calibri" panose="020F0502020204030204" pitchFamily="34" charset="0"/>
                <a:cs typeface="Calibri" panose="020F0502020204030204" pitchFamily="34" charset="0"/>
              </a:rPr>
              <a:t>M</a:t>
            </a:r>
            <a:r>
              <a:rPr lang="en-US" sz="4400" dirty="0">
                <a:effectLst/>
                <a:latin typeface="Calibri" panose="020F0502020204030204" pitchFamily="34" charset="0"/>
                <a:ea typeface="Calibri" panose="020F0502020204030204" pitchFamily="34" charset="0"/>
                <a:cs typeface="Calibri" panose="020F0502020204030204" pitchFamily="34" charset="0"/>
              </a:rPr>
              <a:t>arket</a:t>
            </a:r>
            <a:br>
              <a:rPr lang="en-US" sz="4400" dirty="0">
                <a:effectLst/>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In the Post-Pandemic Workforce</a:t>
            </a:r>
            <a:endParaRPr lang="en-US" sz="7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EDF5BA6-7671-48A5-9366-0D3502821FA1}"/>
              </a:ext>
            </a:extLst>
          </p:cNvPr>
          <p:cNvSpPr txBox="1"/>
          <p:nvPr/>
        </p:nvSpPr>
        <p:spPr>
          <a:xfrm>
            <a:off x="3061982" y="5716459"/>
            <a:ext cx="7681878" cy="923330"/>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Megan Graham</a:t>
            </a:r>
          </a:p>
          <a:p>
            <a:pPr algn="r"/>
            <a:r>
              <a:rPr lang="en-US" dirty="0">
                <a:latin typeface="Calibri" panose="020F0502020204030204" pitchFamily="34" charset="0"/>
                <a:cs typeface="Calibri" panose="020F0502020204030204" pitchFamily="34" charset="0"/>
              </a:rPr>
              <a:t>Director of Professional Staffing</a:t>
            </a:r>
          </a:p>
          <a:p>
            <a:pPr algn="r"/>
            <a:r>
              <a:rPr lang="en-US" dirty="0">
                <a:latin typeface="Calibri" panose="020F0502020204030204" pitchFamily="34" charset="0"/>
                <a:cs typeface="Calibri" panose="020F0502020204030204" pitchFamily="34" charset="0"/>
              </a:rPr>
              <a:t>Find Great People</a:t>
            </a:r>
          </a:p>
        </p:txBody>
      </p:sp>
      <p:sp>
        <p:nvSpPr>
          <p:cNvPr id="4" name="Graphic 5">
            <a:extLst>
              <a:ext uri="{FF2B5EF4-FFF2-40B4-BE49-F238E27FC236}">
                <a16:creationId xmlns:a16="http://schemas.microsoft.com/office/drawing/2014/main" id="{FCD9A854-EB0D-477A-BE1E-6026FA483F1F}"/>
              </a:ext>
            </a:extLst>
          </p:cNvPr>
          <p:cNvSpPr/>
          <p:nvPr/>
        </p:nvSpPr>
        <p:spPr>
          <a:xfrm>
            <a:off x="5701030" y="2365695"/>
            <a:ext cx="2679571" cy="788566"/>
          </a:xfrm>
          <a:custGeom>
            <a:avLst/>
            <a:gdLst>
              <a:gd name="connsiteX0" fmla="*/ 1483713 w 1484524"/>
              <a:gd name="connsiteY0" fmla="*/ 27522 h 492426"/>
              <a:gd name="connsiteX1" fmla="*/ 1476393 w 1484524"/>
              <a:gd name="connsiteY1" fmla="*/ 29680 h 492426"/>
              <a:gd name="connsiteX2" fmla="*/ 1471616 w 1484524"/>
              <a:gd name="connsiteY2" fmla="*/ 40005 h 492426"/>
              <a:gd name="connsiteX3" fmla="*/ 1456435 w 1484524"/>
              <a:gd name="connsiteY3" fmla="*/ 37077 h 492426"/>
              <a:gd name="connsiteX4" fmla="*/ 1439329 w 1484524"/>
              <a:gd name="connsiteY4" fmla="*/ 35999 h 492426"/>
              <a:gd name="connsiteX5" fmla="*/ 1428695 w 1484524"/>
              <a:gd name="connsiteY5" fmla="*/ 31760 h 492426"/>
              <a:gd name="connsiteX6" fmla="*/ 1428926 w 1484524"/>
              <a:gd name="connsiteY6" fmla="*/ 19740 h 492426"/>
              <a:gd name="connsiteX7" fmla="*/ 1407659 w 1484524"/>
              <a:gd name="connsiteY7" fmla="*/ 8027 h 492426"/>
              <a:gd name="connsiteX8" fmla="*/ 1396640 w 1484524"/>
              <a:gd name="connsiteY8" fmla="*/ 22668 h 492426"/>
              <a:gd name="connsiteX9" fmla="*/ 1392864 w 1484524"/>
              <a:gd name="connsiteY9" fmla="*/ 27831 h 492426"/>
              <a:gd name="connsiteX10" fmla="*/ 1325825 w 1484524"/>
              <a:gd name="connsiteY10" fmla="*/ 26752 h 492426"/>
              <a:gd name="connsiteX11" fmla="*/ 1163545 w 1484524"/>
              <a:gd name="connsiteY11" fmla="*/ 22822 h 492426"/>
              <a:gd name="connsiteX12" fmla="*/ 1094040 w 1484524"/>
              <a:gd name="connsiteY12" fmla="*/ 16580 h 492426"/>
              <a:gd name="connsiteX13" fmla="*/ 986624 w 1484524"/>
              <a:gd name="connsiteY13" fmla="*/ 8181 h 492426"/>
              <a:gd name="connsiteX14" fmla="*/ 948866 w 1484524"/>
              <a:gd name="connsiteY14" fmla="*/ 5407 h 492426"/>
              <a:gd name="connsiteX15" fmla="*/ 853471 w 1484524"/>
              <a:gd name="connsiteY15" fmla="*/ 1709 h 492426"/>
              <a:gd name="connsiteX16" fmla="*/ 811244 w 1484524"/>
              <a:gd name="connsiteY16" fmla="*/ 1400 h 492426"/>
              <a:gd name="connsiteX17" fmla="*/ 762699 w 1484524"/>
              <a:gd name="connsiteY17" fmla="*/ 13 h 492426"/>
              <a:gd name="connsiteX18" fmla="*/ 645881 w 1484524"/>
              <a:gd name="connsiteY18" fmla="*/ 3173 h 492426"/>
              <a:gd name="connsiteX19" fmla="*/ 479671 w 1484524"/>
              <a:gd name="connsiteY19" fmla="*/ 10416 h 492426"/>
              <a:gd name="connsiteX20" fmla="*/ 294351 w 1484524"/>
              <a:gd name="connsiteY20" fmla="*/ 20664 h 492426"/>
              <a:gd name="connsiteX21" fmla="*/ 211207 w 1484524"/>
              <a:gd name="connsiteY21" fmla="*/ 22205 h 492426"/>
              <a:gd name="connsiteX22" fmla="*/ 181233 w 1484524"/>
              <a:gd name="connsiteY22" fmla="*/ 22128 h 492426"/>
              <a:gd name="connsiteX23" fmla="*/ 150719 w 1484524"/>
              <a:gd name="connsiteY23" fmla="*/ 20818 h 492426"/>
              <a:gd name="connsiteX24" fmla="*/ 139468 w 1484524"/>
              <a:gd name="connsiteY24" fmla="*/ 19277 h 492426"/>
              <a:gd name="connsiteX25" fmla="*/ 109339 w 1484524"/>
              <a:gd name="connsiteY25" fmla="*/ 18430 h 492426"/>
              <a:gd name="connsiteX26" fmla="*/ 74433 w 1484524"/>
              <a:gd name="connsiteY26" fmla="*/ 24825 h 492426"/>
              <a:gd name="connsiteX27" fmla="*/ 60486 w 1484524"/>
              <a:gd name="connsiteY27" fmla="*/ 28986 h 492426"/>
              <a:gd name="connsiteX28" fmla="*/ 48234 w 1484524"/>
              <a:gd name="connsiteY28" fmla="*/ 22591 h 492426"/>
              <a:gd name="connsiteX29" fmla="*/ 38448 w 1484524"/>
              <a:gd name="connsiteY29" fmla="*/ 29372 h 492426"/>
              <a:gd name="connsiteX30" fmla="*/ 34749 w 1484524"/>
              <a:gd name="connsiteY30" fmla="*/ 42779 h 492426"/>
              <a:gd name="connsiteX31" fmla="*/ 19260 w 1484524"/>
              <a:gd name="connsiteY31" fmla="*/ 41007 h 492426"/>
              <a:gd name="connsiteX32" fmla="*/ 8165 w 1484524"/>
              <a:gd name="connsiteY32" fmla="*/ 44398 h 492426"/>
              <a:gd name="connsiteX33" fmla="*/ 3310 w 1484524"/>
              <a:gd name="connsiteY33" fmla="*/ 71444 h 492426"/>
              <a:gd name="connsiteX34" fmla="*/ 22882 w 1484524"/>
              <a:gd name="connsiteY34" fmla="*/ 80306 h 492426"/>
              <a:gd name="connsiteX35" fmla="*/ 19723 w 1484524"/>
              <a:gd name="connsiteY35" fmla="*/ 144340 h 492426"/>
              <a:gd name="connsiteX36" fmla="*/ 17565 w 1484524"/>
              <a:gd name="connsiteY36" fmla="*/ 202902 h 492426"/>
              <a:gd name="connsiteX37" fmla="*/ 18721 w 1484524"/>
              <a:gd name="connsiteY37" fmla="*/ 324035 h 492426"/>
              <a:gd name="connsiteX38" fmla="*/ 31435 w 1484524"/>
              <a:gd name="connsiteY38" fmla="*/ 447787 h 492426"/>
              <a:gd name="connsiteX39" fmla="*/ 45999 w 1484524"/>
              <a:gd name="connsiteY39" fmla="*/ 454414 h 492426"/>
              <a:gd name="connsiteX40" fmla="*/ 57866 w 1484524"/>
              <a:gd name="connsiteY40" fmla="*/ 431374 h 492426"/>
              <a:gd name="connsiteX41" fmla="*/ 74279 w 1484524"/>
              <a:gd name="connsiteY41" fmla="*/ 462659 h 492426"/>
              <a:gd name="connsiteX42" fmla="*/ 87147 w 1484524"/>
              <a:gd name="connsiteY42" fmla="*/ 465741 h 492426"/>
              <a:gd name="connsiteX43" fmla="*/ 90615 w 1484524"/>
              <a:gd name="connsiteY43" fmla="*/ 454876 h 492426"/>
              <a:gd name="connsiteX44" fmla="*/ 87301 w 1484524"/>
              <a:gd name="connsiteY44" fmla="*/ 423052 h 492426"/>
              <a:gd name="connsiteX45" fmla="*/ 114348 w 1484524"/>
              <a:gd name="connsiteY45" fmla="*/ 415115 h 492426"/>
              <a:gd name="connsiteX46" fmla="*/ 157654 w 1484524"/>
              <a:gd name="connsiteY46" fmla="*/ 413420 h 492426"/>
              <a:gd name="connsiteX47" fmla="*/ 239487 w 1484524"/>
              <a:gd name="connsiteY47" fmla="*/ 411031 h 492426"/>
              <a:gd name="connsiteX48" fmla="*/ 300053 w 1484524"/>
              <a:gd name="connsiteY48" fmla="*/ 408642 h 492426"/>
              <a:gd name="connsiteX49" fmla="*/ 331184 w 1484524"/>
              <a:gd name="connsiteY49" fmla="*/ 408719 h 492426"/>
              <a:gd name="connsiteX50" fmla="*/ 419799 w 1484524"/>
              <a:gd name="connsiteY50" fmla="*/ 407409 h 492426"/>
              <a:gd name="connsiteX51" fmla="*/ 437367 w 1484524"/>
              <a:gd name="connsiteY51" fmla="*/ 407795 h 492426"/>
              <a:gd name="connsiteX52" fmla="*/ 468190 w 1484524"/>
              <a:gd name="connsiteY52" fmla="*/ 406870 h 492426"/>
              <a:gd name="connsiteX53" fmla="*/ 494620 w 1484524"/>
              <a:gd name="connsiteY53" fmla="*/ 407178 h 492426"/>
              <a:gd name="connsiteX54" fmla="*/ 527831 w 1484524"/>
              <a:gd name="connsiteY54" fmla="*/ 407795 h 492426"/>
              <a:gd name="connsiteX55" fmla="*/ 567746 w 1484524"/>
              <a:gd name="connsiteY55" fmla="*/ 408796 h 492426"/>
              <a:gd name="connsiteX56" fmla="*/ 568440 w 1484524"/>
              <a:gd name="connsiteY56" fmla="*/ 412649 h 492426"/>
              <a:gd name="connsiteX57" fmla="*/ 497086 w 1484524"/>
              <a:gd name="connsiteY57" fmla="*/ 416117 h 492426"/>
              <a:gd name="connsiteX58" fmla="*/ 448618 w 1484524"/>
              <a:gd name="connsiteY58" fmla="*/ 417581 h 492426"/>
              <a:gd name="connsiteX59" fmla="*/ 214906 w 1484524"/>
              <a:gd name="connsiteY59" fmla="*/ 427444 h 492426"/>
              <a:gd name="connsiteX60" fmla="*/ 152028 w 1484524"/>
              <a:gd name="connsiteY60" fmla="*/ 429987 h 492426"/>
              <a:gd name="connsiteX61" fmla="*/ 109108 w 1484524"/>
              <a:gd name="connsiteY61" fmla="*/ 435920 h 492426"/>
              <a:gd name="connsiteX62" fmla="*/ 132610 w 1484524"/>
              <a:gd name="connsiteY62" fmla="*/ 447016 h 492426"/>
              <a:gd name="connsiteX63" fmla="*/ 215600 w 1484524"/>
              <a:gd name="connsiteY63" fmla="*/ 447016 h 492426"/>
              <a:gd name="connsiteX64" fmla="*/ 511958 w 1484524"/>
              <a:gd name="connsiteY64" fmla="*/ 444705 h 492426"/>
              <a:gd name="connsiteX65" fmla="*/ 613210 w 1484524"/>
              <a:gd name="connsiteY65" fmla="*/ 444319 h 492426"/>
              <a:gd name="connsiteX66" fmla="*/ 766166 w 1484524"/>
              <a:gd name="connsiteY66" fmla="*/ 443317 h 492426"/>
              <a:gd name="connsiteX67" fmla="*/ 1058749 w 1484524"/>
              <a:gd name="connsiteY67" fmla="*/ 448172 h 492426"/>
              <a:gd name="connsiteX68" fmla="*/ 1203229 w 1484524"/>
              <a:gd name="connsiteY68" fmla="*/ 450484 h 492426"/>
              <a:gd name="connsiteX69" fmla="*/ 1264257 w 1484524"/>
              <a:gd name="connsiteY69" fmla="*/ 450484 h 492426"/>
              <a:gd name="connsiteX70" fmla="*/ 1331296 w 1484524"/>
              <a:gd name="connsiteY70" fmla="*/ 451871 h 492426"/>
              <a:gd name="connsiteX71" fmla="*/ 1341159 w 1484524"/>
              <a:gd name="connsiteY71" fmla="*/ 451948 h 492426"/>
              <a:gd name="connsiteX72" fmla="*/ 1357187 w 1484524"/>
              <a:gd name="connsiteY72" fmla="*/ 451871 h 492426"/>
              <a:gd name="connsiteX73" fmla="*/ 1383694 w 1484524"/>
              <a:gd name="connsiteY73" fmla="*/ 452564 h 492426"/>
              <a:gd name="connsiteX74" fmla="*/ 1430699 w 1484524"/>
              <a:gd name="connsiteY74" fmla="*/ 459114 h 492426"/>
              <a:gd name="connsiteX75" fmla="*/ 1433088 w 1484524"/>
              <a:gd name="connsiteY75" fmla="*/ 473909 h 492426"/>
              <a:gd name="connsiteX76" fmla="*/ 1436555 w 1484524"/>
              <a:gd name="connsiteY76" fmla="*/ 488858 h 492426"/>
              <a:gd name="connsiteX77" fmla="*/ 1443798 w 1484524"/>
              <a:gd name="connsiteY77" fmla="*/ 489551 h 492426"/>
              <a:gd name="connsiteX78" fmla="*/ 1445494 w 1484524"/>
              <a:gd name="connsiteY78" fmla="*/ 477222 h 492426"/>
              <a:gd name="connsiteX79" fmla="*/ 1445185 w 1484524"/>
              <a:gd name="connsiteY79" fmla="*/ 467667 h 492426"/>
              <a:gd name="connsiteX80" fmla="*/ 1453739 w 1484524"/>
              <a:gd name="connsiteY80" fmla="*/ 464123 h 492426"/>
              <a:gd name="connsiteX81" fmla="*/ 1467917 w 1484524"/>
              <a:gd name="connsiteY81" fmla="*/ 490707 h 492426"/>
              <a:gd name="connsiteX82" fmla="*/ 1479244 w 1484524"/>
              <a:gd name="connsiteY82" fmla="*/ 489243 h 492426"/>
              <a:gd name="connsiteX83" fmla="*/ 1479937 w 1484524"/>
              <a:gd name="connsiteY83" fmla="*/ 480227 h 492426"/>
              <a:gd name="connsiteX84" fmla="*/ 1479552 w 1484524"/>
              <a:gd name="connsiteY84" fmla="*/ 464046 h 492426"/>
              <a:gd name="connsiteX85" fmla="*/ 1478628 w 1484524"/>
              <a:gd name="connsiteY85" fmla="*/ 427906 h 492426"/>
              <a:gd name="connsiteX86" fmla="*/ 1473388 w 1484524"/>
              <a:gd name="connsiteY86" fmla="*/ 375970 h 492426"/>
              <a:gd name="connsiteX87" fmla="*/ 1468918 w 1484524"/>
              <a:gd name="connsiteY87" fmla="*/ 284274 h 492426"/>
              <a:gd name="connsiteX88" fmla="*/ 1473619 w 1484524"/>
              <a:gd name="connsiteY88" fmla="*/ 189186 h 492426"/>
              <a:gd name="connsiteX89" fmla="*/ 1475622 w 1484524"/>
              <a:gd name="connsiteY89" fmla="*/ 161985 h 492426"/>
              <a:gd name="connsiteX90" fmla="*/ 1481941 w 1484524"/>
              <a:gd name="connsiteY90" fmla="*/ 69210 h 492426"/>
              <a:gd name="connsiteX91" fmla="*/ 1483713 w 1484524"/>
              <a:gd name="connsiteY91" fmla="*/ 27522 h 492426"/>
              <a:gd name="connsiteX92" fmla="*/ 30665 w 1484524"/>
              <a:gd name="connsiteY92" fmla="*/ 230026 h 492426"/>
              <a:gd name="connsiteX93" fmla="*/ 32437 w 1484524"/>
              <a:gd name="connsiteY93" fmla="*/ 237346 h 492426"/>
              <a:gd name="connsiteX94" fmla="*/ 31821 w 1484524"/>
              <a:gd name="connsiteY94" fmla="*/ 244590 h 492426"/>
              <a:gd name="connsiteX95" fmla="*/ 30665 w 1484524"/>
              <a:gd name="connsiteY95" fmla="*/ 230026 h 492426"/>
              <a:gd name="connsiteX96" fmla="*/ 31744 w 1484524"/>
              <a:gd name="connsiteY96" fmla="*/ 373890 h 492426"/>
              <a:gd name="connsiteX97" fmla="*/ 30896 w 1484524"/>
              <a:gd name="connsiteY97" fmla="*/ 358556 h 492426"/>
              <a:gd name="connsiteX98" fmla="*/ 29509 w 1484524"/>
              <a:gd name="connsiteY98" fmla="*/ 312322 h 492426"/>
              <a:gd name="connsiteX99" fmla="*/ 29432 w 1484524"/>
              <a:gd name="connsiteY99" fmla="*/ 263700 h 492426"/>
              <a:gd name="connsiteX100" fmla="*/ 31204 w 1484524"/>
              <a:gd name="connsiteY100" fmla="*/ 247826 h 492426"/>
              <a:gd name="connsiteX101" fmla="*/ 33362 w 1484524"/>
              <a:gd name="connsiteY101" fmla="*/ 251679 h 492426"/>
              <a:gd name="connsiteX102" fmla="*/ 37369 w 1484524"/>
              <a:gd name="connsiteY102" fmla="*/ 318486 h 492426"/>
              <a:gd name="connsiteX103" fmla="*/ 38525 w 1484524"/>
              <a:gd name="connsiteY103" fmla="*/ 356937 h 492426"/>
              <a:gd name="connsiteX104" fmla="*/ 38216 w 1484524"/>
              <a:gd name="connsiteY104" fmla="*/ 375970 h 492426"/>
              <a:gd name="connsiteX105" fmla="*/ 31744 w 1484524"/>
              <a:gd name="connsiteY105" fmla="*/ 373890 h 492426"/>
              <a:gd name="connsiteX106" fmla="*/ 37292 w 1484524"/>
              <a:gd name="connsiteY106" fmla="*/ 411724 h 492426"/>
              <a:gd name="connsiteX107" fmla="*/ 41530 w 1484524"/>
              <a:gd name="connsiteY107" fmla="*/ 412187 h 492426"/>
              <a:gd name="connsiteX108" fmla="*/ 37292 w 1484524"/>
              <a:gd name="connsiteY108" fmla="*/ 411724 h 492426"/>
              <a:gd name="connsiteX109" fmla="*/ 1180420 w 1484524"/>
              <a:gd name="connsiteY109" fmla="*/ 33841 h 492426"/>
              <a:gd name="connsiteX110" fmla="*/ 1175335 w 1484524"/>
              <a:gd name="connsiteY110" fmla="*/ 33995 h 492426"/>
              <a:gd name="connsiteX111" fmla="*/ 1180420 w 1484524"/>
              <a:gd name="connsiteY111" fmla="*/ 33841 h 492426"/>
              <a:gd name="connsiteX112" fmla="*/ 460022 w 1484524"/>
              <a:gd name="connsiteY112" fmla="*/ 21281 h 492426"/>
              <a:gd name="connsiteX113" fmla="*/ 486914 w 1484524"/>
              <a:gd name="connsiteY113" fmla="*/ 18507 h 492426"/>
              <a:gd name="connsiteX114" fmla="*/ 553568 w 1484524"/>
              <a:gd name="connsiteY114" fmla="*/ 15193 h 492426"/>
              <a:gd name="connsiteX115" fmla="*/ 650505 w 1484524"/>
              <a:gd name="connsiteY115" fmla="*/ 13267 h 492426"/>
              <a:gd name="connsiteX116" fmla="*/ 797528 w 1484524"/>
              <a:gd name="connsiteY116" fmla="*/ 9876 h 492426"/>
              <a:gd name="connsiteX117" fmla="*/ 1027310 w 1484524"/>
              <a:gd name="connsiteY117" fmla="*/ 17659 h 492426"/>
              <a:gd name="connsiteX118" fmla="*/ 1097970 w 1484524"/>
              <a:gd name="connsiteY118" fmla="*/ 24440 h 492426"/>
              <a:gd name="connsiteX119" fmla="*/ 1138733 w 1484524"/>
              <a:gd name="connsiteY119" fmla="*/ 28293 h 492426"/>
              <a:gd name="connsiteX120" fmla="*/ 1170326 w 1484524"/>
              <a:gd name="connsiteY120" fmla="*/ 33533 h 492426"/>
              <a:gd name="connsiteX121" fmla="*/ 1154144 w 1484524"/>
              <a:gd name="connsiteY121" fmla="*/ 35459 h 492426"/>
              <a:gd name="connsiteX122" fmla="*/ 1141122 w 1484524"/>
              <a:gd name="connsiteY122" fmla="*/ 34766 h 492426"/>
              <a:gd name="connsiteX123" fmla="*/ 1126635 w 1484524"/>
              <a:gd name="connsiteY123" fmla="*/ 34534 h 492426"/>
              <a:gd name="connsiteX124" fmla="*/ 1057824 w 1484524"/>
              <a:gd name="connsiteY124" fmla="*/ 32993 h 492426"/>
              <a:gd name="connsiteX125" fmla="*/ 956726 w 1484524"/>
              <a:gd name="connsiteY125" fmla="*/ 28909 h 492426"/>
              <a:gd name="connsiteX126" fmla="*/ 716388 w 1484524"/>
              <a:gd name="connsiteY126" fmla="*/ 23901 h 492426"/>
              <a:gd name="connsiteX127" fmla="*/ 670770 w 1484524"/>
              <a:gd name="connsiteY127" fmla="*/ 23670 h 492426"/>
              <a:gd name="connsiteX128" fmla="*/ 632319 w 1484524"/>
              <a:gd name="connsiteY128" fmla="*/ 23053 h 492426"/>
              <a:gd name="connsiteX129" fmla="*/ 558731 w 1484524"/>
              <a:gd name="connsiteY129" fmla="*/ 23284 h 492426"/>
              <a:gd name="connsiteX130" fmla="*/ 482985 w 1484524"/>
              <a:gd name="connsiteY130" fmla="*/ 23130 h 492426"/>
              <a:gd name="connsiteX131" fmla="*/ 461794 w 1484524"/>
              <a:gd name="connsiteY131" fmla="*/ 22822 h 492426"/>
              <a:gd name="connsiteX132" fmla="*/ 460022 w 1484524"/>
              <a:gd name="connsiteY132" fmla="*/ 21281 h 492426"/>
              <a:gd name="connsiteX133" fmla="*/ 71273 w 1484524"/>
              <a:gd name="connsiteY133" fmla="*/ 376895 h 492426"/>
              <a:gd name="connsiteX134" fmla="*/ 70118 w 1484524"/>
              <a:gd name="connsiteY134" fmla="*/ 372888 h 492426"/>
              <a:gd name="connsiteX135" fmla="*/ 68422 w 1484524"/>
              <a:gd name="connsiteY135" fmla="*/ 347537 h 492426"/>
              <a:gd name="connsiteX136" fmla="*/ 65726 w 1484524"/>
              <a:gd name="connsiteY136" fmla="*/ 259770 h 492426"/>
              <a:gd name="connsiteX137" fmla="*/ 66188 w 1484524"/>
              <a:gd name="connsiteY137" fmla="*/ 247595 h 492426"/>
              <a:gd name="connsiteX138" fmla="*/ 69270 w 1484524"/>
              <a:gd name="connsiteY138" fmla="*/ 258151 h 492426"/>
              <a:gd name="connsiteX139" fmla="*/ 76821 w 1484524"/>
              <a:gd name="connsiteY139" fmla="*/ 369575 h 492426"/>
              <a:gd name="connsiteX140" fmla="*/ 71273 w 1484524"/>
              <a:gd name="connsiteY140" fmla="*/ 376895 h 492426"/>
              <a:gd name="connsiteX141" fmla="*/ 561967 w 1484524"/>
              <a:gd name="connsiteY141" fmla="*/ 388762 h 492426"/>
              <a:gd name="connsiteX142" fmla="*/ 483062 w 1484524"/>
              <a:gd name="connsiteY142" fmla="*/ 390996 h 492426"/>
              <a:gd name="connsiteX143" fmla="*/ 426734 w 1484524"/>
              <a:gd name="connsiteY143" fmla="*/ 392383 h 492426"/>
              <a:gd name="connsiteX144" fmla="*/ 385586 w 1484524"/>
              <a:gd name="connsiteY144" fmla="*/ 393000 h 492426"/>
              <a:gd name="connsiteX145" fmla="*/ 301826 w 1484524"/>
              <a:gd name="connsiteY145" fmla="*/ 392692 h 492426"/>
              <a:gd name="connsiteX146" fmla="*/ 152414 w 1484524"/>
              <a:gd name="connsiteY146" fmla="*/ 384909 h 492426"/>
              <a:gd name="connsiteX147" fmla="*/ 91770 w 1484524"/>
              <a:gd name="connsiteY147" fmla="*/ 384370 h 492426"/>
              <a:gd name="connsiteX148" fmla="*/ 87455 w 1484524"/>
              <a:gd name="connsiteY148" fmla="*/ 374352 h 492426"/>
              <a:gd name="connsiteX149" fmla="*/ 85298 w 1484524"/>
              <a:gd name="connsiteY149" fmla="*/ 339292 h 492426"/>
              <a:gd name="connsiteX150" fmla="*/ 72815 w 1484524"/>
              <a:gd name="connsiteY150" fmla="*/ 202671 h 492426"/>
              <a:gd name="connsiteX151" fmla="*/ 69039 w 1484524"/>
              <a:gd name="connsiteY151" fmla="*/ 96411 h 492426"/>
              <a:gd name="connsiteX152" fmla="*/ 64107 w 1484524"/>
              <a:gd name="connsiteY152" fmla="*/ 72446 h 492426"/>
              <a:gd name="connsiteX153" fmla="*/ 70349 w 1484524"/>
              <a:gd name="connsiteY153" fmla="*/ 55879 h 492426"/>
              <a:gd name="connsiteX154" fmla="*/ 84065 w 1484524"/>
              <a:gd name="connsiteY154" fmla="*/ 54261 h 492426"/>
              <a:gd name="connsiteX155" fmla="*/ 98243 w 1484524"/>
              <a:gd name="connsiteY155" fmla="*/ 54800 h 492426"/>
              <a:gd name="connsiteX156" fmla="*/ 135230 w 1484524"/>
              <a:gd name="connsiteY156" fmla="*/ 54569 h 492426"/>
              <a:gd name="connsiteX157" fmla="*/ 242492 w 1484524"/>
              <a:gd name="connsiteY157" fmla="*/ 54800 h 492426"/>
              <a:gd name="connsiteX158" fmla="*/ 257364 w 1484524"/>
              <a:gd name="connsiteY158" fmla="*/ 54415 h 492426"/>
              <a:gd name="connsiteX159" fmla="*/ 265224 w 1484524"/>
              <a:gd name="connsiteY159" fmla="*/ 54338 h 492426"/>
              <a:gd name="connsiteX160" fmla="*/ 309762 w 1484524"/>
              <a:gd name="connsiteY160" fmla="*/ 52643 h 492426"/>
              <a:gd name="connsiteX161" fmla="*/ 335037 w 1484524"/>
              <a:gd name="connsiteY161" fmla="*/ 52411 h 492426"/>
              <a:gd name="connsiteX162" fmla="*/ 452008 w 1484524"/>
              <a:gd name="connsiteY162" fmla="*/ 49483 h 492426"/>
              <a:gd name="connsiteX163" fmla="*/ 592250 w 1484524"/>
              <a:gd name="connsiteY163" fmla="*/ 47557 h 492426"/>
              <a:gd name="connsiteX164" fmla="*/ 631087 w 1484524"/>
              <a:gd name="connsiteY164" fmla="*/ 47557 h 492426"/>
              <a:gd name="connsiteX165" fmla="*/ 759616 w 1484524"/>
              <a:gd name="connsiteY165" fmla="*/ 46555 h 492426"/>
              <a:gd name="connsiteX166" fmla="*/ 819952 w 1484524"/>
              <a:gd name="connsiteY166" fmla="*/ 47788 h 492426"/>
              <a:gd name="connsiteX167" fmla="*/ 953798 w 1484524"/>
              <a:gd name="connsiteY167" fmla="*/ 49792 h 492426"/>
              <a:gd name="connsiteX168" fmla="*/ 1094426 w 1484524"/>
              <a:gd name="connsiteY168" fmla="*/ 52026 h 492426"/>
              <a:gd name="connsiteX169" fmla="*/ 1193288 w 1484524"/>
              <a:gd name="connsiteY169" fmla="*/ 56033 h 492426"/>
              <a:gd name="connsiteX170" fmla="*/ 1368900 w 1484524"/>
              <a:gd name="connsiteY170" fmla="*/ 55956 h 492426"/>
              <a:gd name="connsiteX171" fmla="*/ 1375372 w 1484524"/>
              <a:gd name="connsiteY171" fmla="*/ 62275 h 492426"/>
              <a:gd name="connsiteX172" fmla="*/ 1385775 w 1484524"/>
              <a:gd name="connsiteY172" fmla="*/ 63585 h 492426"/>
              <a:gd name="connsiteX173" fmla="*/ 1395253 w 1484524"/>
              <a:gd name="connsiteY173" fmla="*/ 72523 h 492426"/>
              <a:gd name="connsiteX174" fmla="*/ 1394945 w 1484524"/>
              <a:gd name="connsiteY174" fmla="*/ 122995 h 492426"/>
              <a:gd name="connsiteX175" fmla="*/ 1401032 w 1484524"/>
              <a:gd name="connsiteY175" fmla="*/ 239966 h 492426"/>
              <a:gd name="connsiteX176" fmla="*/ 1403652 w 1484524"/>
              <a:gd name="connsiteY176" fmla="*/ 276491 h 492426"/>
              <a:gd name="connsiteX177" fmla="*/ 1405116 w 1484524"/>
              <a:gd name="connsiteY177" fmla="*/ 301149 h 492426"/>
              <a:gd name="connsiteX178" fmla="*/ 1406272 w 1484524"/>
              <a:gd name="connsiteY178" fmla="*/ 307930 h 492426"/>
              <a:gd name="connsiteX179" fmla="*/ 1410741 w 1484524"/>
              <a:gd name="connsiteY179" fmla="*/ 349771 h 492426"/>
              <a:gd name="connsiteX180" fmla="*/ 1413284 w 1484524"/>
              <a:gd name="connsiteY180" fmla="*/ 375277 h 492426"/>
              <a:gd name="connsiteX181" fmla="*/ 1314036 w 1484524"/>
              <a:gd name="connsiteY181" fmla="*/ 379823 h 492426"/>
              <a:gd name="connsiteX182" fmla="*/ 1237673 w 1484524"/>
              <a:gd name="connsiteY182" fmla="*/ 379900 h 492426"/>
              <a:gd name="connsiteX183" fmla="*/ 1083407 w 1484524"/>
              <a:gd name="connsiteY183" fmla="*/ 381056 h 492426"/>
              <a:gd name="connsiteX184" fmla="*/ 933763 w 1484524"/>
              <a:gd name="connsiteY184" fmla="*/ 380671 h 492426"/>
              <a:gd name="connsiteX185" fmla="*/ 814403 w 1484524"/>
              <a:gd name="connsiteY185" fmla="*/ 380671 h 492426"/>
              <a:gd name="connsiteX186" fmla="*/ 561967 w 1484524"/>
              <a:gd name="connsiteY186" fmla="*/ 388762 h 492426"/>
              <a:gd name="connsiteX187" fmla="*/ 622842 w 1484524"/>
              <a:gd name="connsiteY187" fmla="*/ 409798 h 492426"/>
              <a:gd name="connsiteX188" fmla="*/ 595718 w 1484524"/>
              <a:gd name="connsiteY188" fmla="*/ 410723 h 492426"/>
              <a:gd name="connsiteX189" fmla="*/ 622842 w 1484524"/>
              <a:gd name="connsiteY189" fmla="*/ 409798 h 492426"/>
              <a:gd name="connsiteX190" fmla="*/ 315233 w 1484524"/>
              <a:gd name="connsiteY190" fmla="*/ 438232 h 492426"/>
              <a:gd name="connsiteX191" fmla="*/ 314694 w 1484524"/>
              <a:gd name="connsiteY191" fmla="*/ 433917 h 492426"/>
              <a:gd name="connsiteX192" fmla="*/ 321860 w 1484524"/>
              <a:gd name="connsiteY192" fmla="*/ 435535 h 492426"/>
              <a:gd name="connsiteX193" fmla="*/ 327717 w 1484524"/>
              <a:gd name="connsiteY193" fmla="*/ 438155 h 492426"/>
              <a:gd name="connsiteX194" fmla="*/ 315233 w 1484524"/>
              <a:gd name="connsiteY194" fmla="*/ 438232 h 492426"/>
              <a:gd name="connsiteX195" fmla="*/ 887067 w 1484524"/>
              <a:gd name="connsiteY195" fmla="*/ 436845 h 492426"/>
              <a:gd name="connsiteX196" fmla="*/ 674547 w 1484524"/>
              <a:gd name="connsiteY196" fmla="*/ 436922 h 492426"/>
              <a:gd name="connsiteX197" fmla="*/ 538311 w 1484524"/>
              <a:gd name="connsiteY197" fmla="*/ 436382 h 492426"/>
              <a:gd name="connsiteX198" fmla="*/ 385663 w 1484524"/>
              <a:gd name="connsiteY198" fmla="*/ 440543 h 492426"/>
              <a:gd name="connsiteX199" fmla="*/ 351912 w 1484524"/>
              <a:gd name="connsiteY199" fmla="*/ 439850 h 492426"/>
              <a:gd name="connsiteX200" fmla="*/ 333881 w 1484524"/>
              <a:gd name="connsiteY200" fmla="*/ 438617 h 492426"/>
              <a:gd name="connsiteX201" fmla="*/ 334035 w 1484524"/>
              <a:gd name="connsiteY201" fmla="*/ 435304 h 492426"/>
              <a:gd name="connsiteX202" fmla="*/ 397838 w 1484524"/>
              <a:gd name="connsiteY202" fmla="*/ 431682 h 492426"/>
              <a:gd name="connsiteX203" fmla="*/ 572909 w 1484524"/>
              <a:gd name="connsiteY203" fmla="*/ 425055 h 492426"/>
              <a:gd name="connsiteX204" fmla="*/ 643108 w 1484524"/>
              <a:gd name="connsiteY204" fmla="*/ 422281 h 492426"/>
              <a:gd name="connsiteX205" fmla="*/ 789822 w 1484524"/>
              <a:gd name="connsiteY205" fmla="*/ 419969 h 492426"/>
              <a:gd name="connsiteX206" fmla="*/ 896931 w 1484524"/>
              <a:gd name="connsiteY206" fmla="*/ 424978 h 492426"/>
              <a:gd name="connsiteX207" fmla="*/ 917582 w 1484524"/>
              <a:gd name="connsiteY207" fmla="*/ 426519 h 492426"/>
              <a:gd name="connsiteX208" fmla="*/ 941546 w 1484524"/>
              <a:gd name="connsiteY208" fmla="*/ 426905 h 492426"/>
              <a:gd name="connsiteX209" fmla="*/ 1015366 w 1484524"/>
              <a:gd name="connsiteY209" fmla="*/ 436768 h 492426"/>
              <a:gd name="connsiteX210" fmla="*/ 887067 w 1484524"/>
              <a:gd name="connsiteY210" fmla="*/ 436845 h 492426"/>
              <a:gd name="connsiteX211" fmla="*/ 1056668 w 1484524"/>
              <a:gd name="connsiteY211" fmla="*/ 436845 h 492426"/>
              <a:gd name="connsiteX212" fmla="*/ 1040178 w 1484524"/>
              <a:gd name="connsiteY212" fmla="*/ 438617 h 492426"/>
              <a:gd name="connsiteX213" fmla="*/ 1021299 w 1484524"/>
              <a:gd name="connsiteY213" fmla="*/ 438155 h 492426"/>
              <a:gd name="connsiteX214" fmla="*/ 1020220 w 1484524"/>
              <a:gd name="connsiteY214" fmla="*/ 432992 h 492426"/>
              <a:gd name="connsiteX215" fmla="*/ 1034245 w 1484524"/>
              <a:gd name="connsiteY215" fmla="*/ 432376 h 492426"/>
              <a:gd name="connsiteX216" fmla="*/ 1050504 w 1484524"/>
              <a:gd name="connsiteY216" fmla="*/ 434379 h 492426"/>
              <a:gd name="connsiteX217" fmla="*/ 1056668 w 1484524"/>
              <a:gd name="connsiteY217" fmla="*/ 436845 h 492426"/>
              <a:gd name="connsiteX218" fmla="*/ 1064451 w 1484524"/>
              <a:gd name="connsiteY218" fmla="*/ 423129 h 492426"/>
              <a:gd name="connsiteX219" fmla="*/ 1070384 w 1484524"/>
              <a:gd name="connsiteY219" fmla="*/ 422898 h 492426"/>
              <a:gd name="connsiteX220" fmla="*/ 1064451 w 1484524"/>
              <a:gd name="connsiteY220" fmla="*/ 423129 h 492426"/>
              <a:gd name="connsiteX221" fmla="*/ 1080478 w 1484524"/>
              <a:gd name="connsiteY221" fmla="*/ 437307 h 492426"/>
              <a:gd name="connsiteX222" fmla="*/ 1083407 w 1484524"/>
              <a:gd name="connsiteY222" fmla="*/ 437230 h 492426"/>
              <a:gd name="connsiteX223" fmla="*/ 1080478 w 1484524"/>
              <a:gd name="connsiteY223" fmla="*/ 437307 h 492426"/>
              <a:gd name="connsiteX224" fmla="*/ 1087182 w 1484524"/>
              <a:gd name="connsiteY224" fmla="*/ 437076 h 492426"/>
              <a:gd name="connsiteX225" fmla="*/ 1092345 w 1484524"/>
              <a:gd name="connsiteY225" fmla="*/ 436922 h 492426"/>
              <a:gd name="connsiteX226" fmla="*/ 1087182 w 1484524"/>
              <a:gd name="connsiteY226" fmla="*/ 437076 h 492426"/>
              <a:gd name="connsiteX227" fmla="*/ 1094117 w 1484524"/>
              <a:gd name="connsiteY227" fmla="*/ 424978 h 492426"/>
              <a:gd name="connsiteX228" fmla="*/ 1100821 w 1484524"/>
              <a:gd name="connsiteY228" fmla="*/ 424747 h 492426"/>
              <a:gd name="connsiteX229" fmla="*/ 1094117 w 1484524"/>
              <a:gd name="connsiteY229" fmla="*/ 424978 h 492426"/>
              <a:gd name="connsiteX230" fmla="*/ 1110222 w 1484524"/>
              <a:gd name="connsiteY230" fmla="*/ 425440 h 492426"/>
              <a:gd name="connsiteX231" fmla="*/ 1141584 w 1484524"/>
              <a:gd name="connsiteY231" fmla="*/ 426982 h 492426"/>
              <a:gd name="connsiteX232" fmla="*/ 1110222 w 1484524"/>
              <a:gd name="connsiteY232" fmla="*/ 425440 h 492426"/>
              <a:gd name="connsiteX233" fmla="*/ 1224497 w 1484524"/>
              <a:gd name="connsiteY233" fmla="*/ 432838 h 492426"/>
              <a:gd name="connsiteX234" fmla="*/ 1198451 w 1484524"/>
              <a:gd name="connsiteY234" fmla="*/ 432684 h 492426"/>
              <a:gd name="connsiteX235" fmla="*/ 1149058 w 1484524"/>
              <a:gd name="connsiteY235" fmla="*/ 428600 h 492426"/>
              <a:gd name="connsiteX236" fmla="*/ 1153836 w 1484524"/>
              <a:gd name="connsiteY236" fmla="*/ 423822 h 492426"/>
              <a:gd name="connsiteX237" fmla="*/ 1183965 w 1484524"/>
              <a:gd name="connsiteY237" fmla="*/ 424978 h 492426"/>
              <a:gd name="connsiteX238" fmla="*/ 1214094 w 1484524"/>
              <a:gd name="connsiteY238" fmla="*/ 428446 h 492426"/>
              <a:gd name="connsiteX239" fmla="*/ 1237210 w 1484524"/>
              <a:gd name="connsiteY239" fmla="*/ 429910 h 492426"/>
              <a:gd name="connsiteX240" fmla="*/ 1224497 w 1484524"/>
              <a:gd name="connsiteY240" fmla="*/ 432838 h 492426"/>
              <a:gd name="connsiteX241" fmla="*/ 1242296 w 1484524"/>
              <a:gd name="connsiteY241" fmla="*/ 430526 h 492426"/>
              <a:gd name="connsiteX242" fmla="*/ 1262100 w 1484524"/>
              <a:gd name="connsiteY242" fmla="*/ 430911 h 492426"/>
              <a:gd name="connsiteX243" fmla="*/ 1242296 w 1484524"/>
              <a:gd name="connsiteY243" fmla="*/ 430526 h 492426"/>
              <a:gd name="connsiteX244" fmla="*/ 1279977 w 1484524"/>
              <a:gd name="connsiteY244" fmla="*/ 434687 h 492426"/>
              <a:gd name="connsiteX245" fmla="*/ 1266492 w 1484524"/>
              <a:gd name="connsiteY245" fmla="*/ 430141 h 492426"/>
              <a:gd name="connsiteX246" fmla="*/ 1279977 w 1484524"/>
              <a:gd name="connsiteY246" fmla="*/ 434687 h 492426"/>
              <a:gd name="connsiteX247" fmla="*/ 1421144 w 1484524"/>
              <a:gd name="connsiteY247" fmla="*/ 439619 h 492426"/>
              <a:gd name="connsiteX248" fmla="*/ 1389474 w 1484524"/>
              <a:gd name="connsiteY248" fmla="*/ 439850 h 492426"/>
              <a:gd name="connsiteX249" fmla="*/ 1383078 w 1484524"/>
              <a:gd name="connsiteY249" fmla="*/ 427983 h 492426"/>
              <a:gd name="connsiteX250" fmla="*/ 1370903 w 1484524"/>
              <a:gd name="connsiteY250" fmla="*/ 423822 h 492426"/>
              <a:gd name="connsiteX251" fmla="*/ 1273735 w 1484524"/>
              <a:gd name="connsiteY251" fmla="*/ 419353 h 492426"/>
              <a:gd name="connsiteX252" fmla="*/ 975297 w 1484524"/>
              <a:gd name="connsiteY252" fmla="*/ 409336 h 492426"/>
              <a:gd name="connsiteX253" fmla="*/ 841989 w 1484524"/>
              <a:gd name="connsiteY253" fmla="*/ 408257 h 492426"/>
              <a:gd name="connsiteX254" fmla="*/ 786663 w 1484524"/>
              <a:gd name="connsiteY254" fmla="*/ 406408 h 492426"/>
              <a:gd name="connsiteX255" fmla="*/ 730951 w 1484524"/>
              <a:gd name="connsiteY255" fmla="*/ 400089 h 492426"/>
              <a:gd name="connsiteX256" fmla="*/ 803616 w 1484524"/>
              <a:gd name="connsiteY256" fmla="*/ 398856 h 492426"/>
              <a:gd name="connsiteX257" fmla="*/ 889918 w 1484524"/>
              <a:gd name="connsiteY257" fmla="*/ 397700 h 492426"/>
              <a:gd name="connsiteX258" fmla="*/ 917813 w 1484524"/>
              <a:gd name="connsiteY258" fmla="*/ 397238 h 492426"/>
              <a:gd name="connsiteX259" fmla="*/ 950176 w 1484524"/>
              <a:gd name="connsiteY259" fmla="*/ 398317 h 492426"/>
              <a:gd name="connsiteX260" fmla="*/ 978456 w 1484524"/>
              <a:gd name="connsiteY260" fmla="*/ 397392 h 492426"/>
              <a:gd name="connsiteX261" fmla="*/ 1011359 w 1484524"/>
              <a:gd name="connsiteY261" fmla="*/ 398240 h 492426"/>
              <a:gd name="connsiteX262" fmla="*/ 1066608 w 1484524"/>
              <a:gd name="connsiteY262" fmla="*/ 398702 h 492426"/>
              <a:gd name="connsiteX263" fmla="*/ 1106061 w 1484524"/>
              <a:gd name="connsiteY263" fmla="*/ 398085 h 492426"/>
              <a:gd name="connsiteX264" fmla="*/ 1161387 w 1484524"/>
              <a:gd name="connsiteY264" fmla="*/ 399241 h 492426"/>
              <a:gd name="connsiteX265" fmla="*/ 1316193 w 1484524"/>
              <a:gd name="connsiteY265" fmla="*/ 398471 h 492426"/>
              <a:gd name="connsiteX266" fmla="*/ 1333608 w 1484524"/>
              <a:gd name="connsiteY266" fmla="*/ 398317 h 492426"/>
              <a:gd name="connsiteX267" fmla="*/ 1375834 w 1484524"/>
              <a:gd name="connsiteY267" fmla="*/ 397931 h 492426"/>
              <a:gd name="connsiteX268" fmla="*/ 1410125 w 1484524"/>
              <a:gd name="connsiteY268" fmla="*/ 400397 h 492426"/>
              <a:gd name="connsiteX269" fmla="*/ 1421144 w 1484524"/>
              <a:gd name="connsiteY269" fmla="*/ 439619 h 492426"/>
              <a:gd name="connsiteX270" fmla="*/ 1438173 w 1484524"/>
              <a:gd name="connsiteY270" fmla="*/ 259924 h 492426"/>
              <a:gd name="connsiteX271" fmla="*/ 1441101 w 1484524"/>
              <a:gd name="connsiteY271" fmla="*/ 259847 h 492426"/>
              <a:gd name="connsiteX272" fmla="*/ 1438173 w 1484524"/>
              <a:gd name="connsiteY272" fmla="*/ 259924 h 492426"/>
              <a:gd name="connsiteX273" fmla="*/ 1443490 w 1484524"/>
              <a:gd name="connsiteY273" fmla="*/ 271482 h 492426"/>
              <a:gd name="connsiteX274" fmla="*/ 1443182 w 1484524"/>
              <a:gd name="connsiteY274" fmla="*/ 274564 h 492426"/>
              <a:gd name="connsiteX275" fmla="*/ 1443490 w 1484524"/>
              <a:gd name="connsiteY275" fmla="*/ 271482 h 492426"/>
              <a:gd name="connsiteX276" fmla="*/ 1444800 w 1484524"/>
              <a:gd name="connsiteY276" fmla="*/ 283349 h 492426"/>
              <a:gd name="connsiteX277" fmla="*/ 1448345 w 1484524"/>
              <a:gd name="connsiteY277" fmla="*/ 300301 h 492426"/>
              <a:gd name="connsiteX278" fmla="*/ 1450040 w 1484524"/>
              <a:gd name="connsiteY278" fmla="*/ 314480 h 492426"/>
              <a:gd name="connsiteX279" fmla="*/ 1450348 w 1484524"/>
              <a:gd name="connsiteY279" fmla="*/ 326577 h 492426"/>
              <a:gd name="connsiteX280" fmla="*/ 1444877 w 1484524"/>
              <a:gd name="connsiteY280" fmla="*/ 326654 h 492426"/>
              <a:gd name="connsiteX281" fmla="*/ 1443490 w 1484524"/>
              <a:gd name="connsiteY281" fmla="*/ 306774 h 492426"/>
              <a:gd name="connsiteX282" fmla="*/ 1440947 w 1484524"/>
              <a:gd name="connsiteY282" fmla="*/ 284119 h 492426"/>
              <a:gd name="connsiteX283" fmla="*/ 1444800 w 1484524"/>
              <a:gd name="connsiteY283" fmla="*/ 283349 h 492426"/>
              <a:gd name="connsiteX284" fmla="*/ 1455048 w 1484524"/>
              <a:gd name="connsiteY284" fmla="*/ 460116 h 492426"/>
              <a:gd name="connsiteX285" fmla="*/ 1457591 w 1484524"/>
              <a:gd name="connsiteY285" fmla="*/ 457342 h 492426"/>
              <a:gd name="connsiteX286" fmla="*/ 1455048 w 1484524"/>
              <a:gd name="connsiteY286" fmla="*/ 460116 h 492426"/>
              <a:gd name="connsiteX287" fmla="*/ 1458516 w 1484524"/>
              <a:gd name="connsiteY287" fmla="*/ 446246 h 492426"/>
              <a:gd name="connsiteX288" fmla="*/ 1446572 w 1484524"/>
              <a:gd name="connsiteY288" fmla="*/ 448095 h 492426"/>
              <a:gd name="connsiteX289" fmla="*/ 1443644 w 1484524"/>
              <a:gd name="connsiteY289" fmla="*/ 436922 h 492426"/>
              <a:gd name="connsiteX290" fmla="*/ 1443105 w 1484524"/>
              <a:gd name="connsiteY290" fmla="*/ 405714 h 492426"/>
              <a:gd name="connsiteX291" fmla="*/ 1449809 w 1484524"/>
              <a:gd name="connsiteY291" fmla="*/ 403711 h 492426"/>
              <a:gd name="connsiteX292" fmla="*/ 1456435 w 1484524"/>
              <a:gd name="connsiteY292" fmla="*/ 415731 h 492426"/>
              <a:gd name="connsiteX293" fmla="*/ 1458516 w 1484524"/>
              <a:gd name="connsiteY293" fmla="*/ 446246 h 492426"/>
              <a:gd name="connsiteX294" fmla="*/ 1469612 w 1484524"/>
              <a:gd name="connsiteY294" fmla="*/ 69672 h 492426"/>
              <a:gd name="connsiteX295" fmla="*/ 1458670 w 1484524"/>
              <a:gd name="connsiteY295" fmla="*/ 188107 h 492426"/>
              <a:gd name="connsiteX296" fmla="*/ 1454971 w 1484524"/>
              <a:gd name="connsiteY296" fmla="*/ 241276 h 492426"/>
              <a:gd name="connsiteX297" fmla="*/ 1448576 w 1484524"/>
              <a:gd name="connsiteY297" fmla="*/ 241970 h 492426"/>
              <a:gd name="connsiteX298" fmla="*/ 1445725 w 1484524"/>
              <a:gd name="connsiteY298" fmla="*/ 225711 h 492426"/>
              <a:gd name="connsiteX299" fmla="*/ 1436478 w 1484524"/>
              <a:gd name="connsiteY299" fmla="*/ 172388 h 492426"/>
              <a:gd name="connsiteX300" fmla="*/ 1429774 w 1484524"/>
              <a:gd name="connsiteY300" fmla="*/ 56341 h 492426"/>
              <a:gd name="connsiteX301" fmla="*/ 1462523 w 1484524"/>
              <a:gd name="connsiteY301" fmla="*/ 57112 h 492426"/>
              <a:gd name="connsiteX302" fmla="*/ 1469612 w 1484524"/>
              <a:gd name="connsiteY302" fmla="*/ 69672 h 4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1484524" h="492426">
                <a:moveTo>
                  <a:pt x="1483713" y="27522"/>
                </a:moveTo>
                <a:cubicBezTo>
                  <a:pt x="1481633" y="21435"/>
                  <a:pt x="1478088" y="25211"/>
                  <a:pt x="1476393" y="29680"/>
                </a:cubicBezTo>
                <a:cubicBezTo>
                  <a:pt x="1474775" y="33995"/>
                  <a:pt x="1474698" y="36769"/>
                  <a:pt x="1471616" y="40005"/>
                </a:cubicBezTo>
                <a:cubicBezTo>
                  <a:pt x="1471461" y="40160"/>
                  <a:pt x="1458054" y="37077"/>
                  <a:pt x="1456435" y="37077"/>
                </a:cubicBezTo>
                <a:cubicBezTo>
                  <a:pt x="1450733" y="37000"/>
                  <a:pt x="1445031" y="36615"/>
                  <a:pt x="1439329" y="35999"/>
                </a:cubicBezTo>
                <a:cubicBezTo>
                  <a:pt x="1435630" y="35613"/>
                  <a:pt x="1430159" y="35921"/>
                  <a:pt x="1428695" y="31760"/>
                </a:cubicBezTo>
                <a:cubicBezTo>
                  <a:pt x="1426615" y="25750"/>
                  <a:pt x="1428541" y="25827"/>
                  <a:pt x="1428926" y="19740"/>
                </a:cubicBezTo>
                <a:cubicBezTo>
                  <a:pt x="1429697" y="8335"/>
                  <a:pt x="1416983" y="3789"/>
                  <a:pt x="1407659" y="8027"/>
                </a:cubicBezTo>
                <a:cubicBezTo>
                  <a:pt x="1401803" y="10724"/>
                  <a:pt x="1397487" y="16272"/>
                  <a:pt x="1396640" y="22668"/>
                </a:cubicBezTo>
                <a:cubicBezTo>
                  <a:pt x="1396409" y="24440"/>
                  <a:pt x="1400647" y="26444"/>
                  <a:pt x="1392864" y="27831"/>
                </a:cubicBezTo>
                <a:cubicBezTo>
                  <a:pt x="1384311" y="29372"/>
                  <a:pt x="1336767" y="27368"/>
                  <a:pt x="1325825" y="26752"/>
                </a:cubicBezTo>
                <a:cubicBezTo>
                  <a:pt x="1314498" y="26135"/>
                  <a:pt x="1206465" y="26135"/>
                  <a:pt x="1163545" y="22822"/>
                </a:cubicBezTo>
                <a:cubicBezTo>
                  <a:pt x="1140351" y="21050"/>
                  <a:pt x="1117234" y="18584"/>
                  <a:pt x="1094040" y="16580"/>
                </a:cubicBezTo>
                <a:cubicBezTo>
                  <a:pt x="1070384" y="14500"/>
                  <a:pt x="998491" y="8875"/>
                  <a:pt x="986624" y="8181"/>
                </a:cubicBezTo>
                <a:cubicBezTo>
                  <a:pt x="973987" y="7488"/>
                  <a:pt x="961427" y="6409"/>
                  <a:pt x="948866" y="5407"/>
                </a:cubicBezTo>
                <a:cubicBezTo>
                  <a:pt x="930065" y="3866"/>
                  <a:pt x="865723" y="1863"/>
                  <a:pt x="853471" y="1709"/>
                </a:cubicBezTo>
                <a:cubicBezTo>
                  <a:pt x="839369" y="1477"/>
                  <a:pt x="825345" y="1709"/>
                  <a:pt x="811244" y="1400"/>
                </a:cubicBezTo>
                <a:cubicBezTo>
                  <a:pt x="795062" y="1092"/>
                  <a:pt x="778958" y="-141"/>
                  <a:pt x="762699" y="13"/>
                </a:cubicBezTo>
                <a:cubicBezTo>
                  <a:pt x="723785" y="476"/>
                  <a:pt x="684795" y="2017"/>
                  <a:pt x="645881" y="3173"/>
                </a:cubicBezTo>
                <a:cubicBezTo>
                  <a:pt x="590478" y="4791"/>
                  <a:pt x="535075" y="8181"/>
                  <a:pt x="479671" y="10416"/>
                </a:cubicBezTo>
                <a:cubicBezTo>
                  <a:pt x="417872" y="12959"/>
                  <a:pt x="356150" y="19586"/>
                  <a:pt x="294351" y="20664"/>
                </a:cubicBezTo>
                <a:cubicBezTo>
                  <a:pt x="266611" y="21127"/>
                  <a:pt x="238948" y="21897"/>
                  <a:pt x="211207" y="22205"/>
                </a:cubicBezTo>
                <a:cubicBezTo>
                  <a:pt x="201190" y="22283"/>
                  <a:pt x="191250" y="22437"/>
                  <a:pt x="181233" y="22128"/>
                </a:cubicBezTo>
                <a:cubicBezTo>
                  <a:pt x="178382" y="22051"/>
                  <a:pt x="155958" y="20973"/>
                  <a:pt x="150719" y="20818"/>
                </a:cubicBezTo>
                <a:cubicBezTo>
                  <a:pt x="146789" y="20664"/>
                  <a:pt x="143244" y="20048"/>
                  <a:pt x="139468" y="19277"/>
                </a:cubicBezTo>
                <a:cubicBezTo>
                  <a:pt x="129682" y="17428"/>
                  <a:pt x="119125" y="18199"/>
                  <a:pt x="109339" y="18430"/>
                </a:cubicBezTo>
                <a:cubicBezTo>
                  <a:pt x="97164" y="18661"/>
                  <a:pt x="86531" y="23130"/>
                  <a:pt x="74433" y="24825"/>
                </a:cubicBezTo>
                <a:cubicBezTo>
                  <a:pt x="70041" y="25442"/>
                  <a:pt x="64493" y="28909"/>
                  <a:pt x="60486" y="28986"/>
                </a:cubicBezTo>
                <a:cubicBezTo>
                  <a:pt x="55323" y="29141"/>
                  <a:pt x="52934" y="23361"/>
                  <a:pt x="48234" y="22591"/>
                </a:cubicBezTo>
                <a:cubicBezTo>
                  <a:pt x="44997" y="22051"/>
                  <a:pt x="39449" y="25365"/>
                  <a:pt x="38448" y="29372"/>
                </a:cubicBezTo>
                <a:cubicBezTo>
                  <a:pt x="37061" y="35228"/>
                  <a:pt x="40605" y="42702"/>
                  <a:pt x="34749" y="42779"/>
                </a:cubicBezTo>
                <a:cubicBezTo>
                  <a:pt x="29509" y="42857"/>
                  <a:pt x="24655" y="40545"/>
                  <a:pt x="19260" y="41007"/>
                </a:cubicBezTo>
                <a:cubicBezTo>
                  <a:pt x="15177" y="41315"/>
                  <a:pt x="12171" y="43627"/>
                  <a:pt x="8165" y="44398"/>
                </a:cubicBezTo>
                <a:cubicBezTo>
                  <a:pt x="-697" y="46170"/>
                  <a:pt x="-2392" y="65896"/>
                  <a:pt x="3310" y="71444"/>
                </a:cubicBezTo>
                <a:cubicBezTo>
                  <a:pt x="7548" y="75605"/>
                  <a:pt x="21726" y="71598"/>
                  <a:pt x="22882" y="80306"/>
                </a:cubicBezTo>
                <a:cubicBezTo>
                  <a:pt x="25502" y="100803"/>
                  <a:pt x="20725" y="123688"/>
                  <a:pt x="19723" y="144340"/>
                </a:cubicBezTo>
                <a:cubicBezTo>
                  <a:pt x="18798" y="163835"/>
                  <a:pt x="17797" y="183407"/>
                  <a:pt x="17565" y="202902"/>
                </a:cubicBezTo>
                <a:cubicBezTo>
                  <a:pt x="17180" y="243357"/>
                  <a:pt x="17180" y="283657"/>
                  <a:pt x="18721" y="324035"/>
                </a:cubicBezTo>
                <a:cubicBezTo>
                  <a:pt x="20108" y="358633"/>
                  <a:pt x="17642" y="415192"/>
                  <a:pt x="31435" y="447787"/>
                </a:cubicBezTo>
                <a:cubicBezTo>
                  <a:pt x="33670" y="453104"/>
                  <a:pt x="40451" y="457419"/>
                  <a:pt x="45999" y="454414"/>
                </a:cubicBezTo>
                <a:cubicBezTo>
                  <a:pt x="49158" y="452718"/>
                  <a:pt x="53705" y="429216"/>
                  <a:pt x="57866" y="431374"/>
                </a:cubicBezTo>
                <a:cubicBezTo>
                  <a:pt x="68268" y="436691"/>
                  <a:pt x="69270" y="453566"/>
                  <a:pt x="74279" y="462659"/>
                </a:cubicBezTo>
                <a:cubicBezTo>
                  <a:pt x="77207" y="467975"/>
                  <a:pt x="82061" y="468669"/>
                  <a:pt x="87147" y="465741"/>
                </a:cubicBezTo>
                <a:cubicBezTo>
                  <a:pt x="92156" y="462813"/>
                  <a:pt x="91848" y="460193"/>
                  <a:pt x="90615" y="454876"/>
                </a:cubicBezTo>
                <a:cubicBezTo>
                  <a:pt x="88072" y="443857"/>
                  <a:pt x="85529" y="434533"/>
                  <a:pt x="87301" y="423052"/>
                </a:cubicBezTo>
                <a:cubicBezTo>
                  <a:pt x="89150" y="411031"/>
                  <a:pt x="104947" y="415192"/>
                  <a:pt x="114348" y="415115"/>
                </a:cubicBezTo>
                <a:cubicBezTo>
                  <a:pt x="128834" y="415038"/>
                  <a:pt x="143244" y="414498"/>
                  <a:pt x="157654" y="413420"/>
                </a:cubicBezTo>
                <a:cubicBezTo>
                  <a:pt x="184854" y="411416"/>
                  <a:pt x="212209" y="411185"/>
                  <a:pt x="239487" y="411031"/>
                </a:cubicBezTo>
                <a:cubicBezTo>
                  <a:pt x="244573" y="411031"/>
                  <a:pt x="293966" y="408411"/>
                  <a:pt x="300053" y="408642"/>
                </a:cubicBezTo>
                <a:cubicBezTo>
                  <a:pt x="310379" y="409027"/>
                  <a:pt x="320781" y="408796"/>
                  <a:pt x="331184" y="408719"/>
                </a:cubicBezTo>
                <a:cubicBezTo>
                  <a:pt x="360696" y="408488"/>
                  <a:pt x="390209" y="407872"/>
                  <a:pt x="419799" y="407409"/>
                </a:cubicBezTo>
                <a:cubicBezTo>
                  <a:pt x="425655" y="407332"/>
                  <a:pt x="431511" y="407178"/>
                  <a:pt x="437367" y="407795"/>
                </a:cubicBezTo>
                <a:cubicBezTo>
                  <a:pt x="440527" y="408103"/>
                  <a:pt x="462719" y="406870"/>
                  <a:pt x="468190" y="406870"/>
                </a:cubicBezTo>
                <a:cubicBezTo>
                  <a:pt x="476974" y="406793"/>
                  <a:pt x="485836" y="406870"/>
                  <a:pt x="494620" y="407178"/>
                </a:cubicBezTo>
                <a:cubicBezTo>
                  <a:pt x="496855" y="407255"/>
                  <a:pt x="525443" y="407795"/>
                  <a:pt x="527831" y="407795"/>
                </a:cubicBezTo>
                <a:cubicBezTo>
                  <a:pt x="541008" y="407795"/>
                  <a:pt x="554724" y="406485"/>
                  <a:pt x="567746" y="408796"/>
                </a:cubicBezTo>
                <a:cubicBezTo>
                  <a:pt x="572678" y="409644"/>
                  <a:pt x="573834" y="411802"/>
                  <a:pt x="568440" y="412649"/>
                </a:cubicBezTo>
                <a:cubicBezTo>
                  <a:pt x="545092" y="416194"/>
                  <a:pt x="520665" y="415192"/>
                  <a:pt x="497086" y="416117"/>
                </a:cubicBezTo>
                <a:cubicBezTo>
                  <a:pt x="480904" y="416733"/>
                  <a:pt x="464722" y="417041"/>
                  <a:pt x="448618" y="417581"/>
                </a:cubicBezTo>
                <a:cubicBezTo>
                  <a:pt x="370714" y="420355"/>
                  <a:pt x="292810" y="423976"/>
                  <a:pt x="214906" y="427444"/>
                </a:cubicBezTo>
                <a:cubicBezTo>
                  <a:pt x="196490" y="428292"/>
                  <a:pt x="170445" y="429139"/>
                  <a:pt x="152028" y="429987"/>
                </a:cubicBezTo>
                <a:cubicBezTo>
                  <a:pt x="147790" y="430218"/>
                  <a:pt x="109801" y="428446"/>
                  <a:pt x="109108" y="435920"/>
                </a:cubicBezTo>
                <a:cubicBezTo>
                  <a:pt x="108106" y="447401"/>
                  <a:pt x="125752" y="446939"/>
                  <a:pt x="132610" y="447016"/>
                </a:cubicBezTo>
                <a:cubicBezTo>
                  <a:pt x="157808" y="447170"/>
                  <a:pt x="190402" y="446092"/>
                  <a:pt x="215600" y="447016"/>
                </a:cubicBezTo>
                <a:cubicBezTo>
                  <a:pt x="314386" y="450561"/>
                  <a:pt x="413172" y="446708"/>
                  <a:pt x="511958" y="444705"/>
                </a:cubicBezTo>
                <a:cubicBezTo>
                  <a:pt x="545708" y="444011"/>
                  <a:pt x="579459" y="444705"/>
                  <a:pt x="613210" y="444319"/>
                </a:cubicBezTo>
                <a:cubicBezTo>
                  <a:pt x="664144" y="443780"/>
                  <a:pt x="715232" y="442932"/>
                  <a:pt x="766166" y="443317"/>
                </a:cubicBezTo>
                <a:cubicBezTo>
                  <a:pt x="863719" y="444088"/>
                  <a:pt x="961195" y="447093"/>
                  <a:pt x="1058749" y="448172"/>
                </a:cubicBezTo>
                <a:cubicBezTo>
                  <a:pt x="1106986" y="448711"/>
                  <a:pt x="1155223" y="450638"/>
                  <a:pt x="1203229" y="450484"/>
                </a:cubicBezTo>
                <a:cubicBezTo>
                  <a:pt x="1223572" y="450407"/>
                  <a:pt x="1243914" y="450330"/>
                  <a:pt x="1264257" y="450484"/>
                </a:cubicBezTo>
                <a:cubicBezTo>
                  <a:pt x="1283753" y="450638"/>
                  <a:pt x="1328445" y="452256"/>
                  <a:pt x="1331296" y="451871"/>
                </a:cubicBezTo>
                <a:cubicBezTo>
                  <a:pt x="1334532" y="451485"/>
                  <a:pt x="1337846" y="451717"/>
                  <a:pt x="1341159" y="451948"/>
                </a:cubicBezTo>
                <a:cubicBezTo>
                  <a:pt x="1346630" y="452410"/>
                  <a:pt x="1351793" y="451794"/>
                  <a:pt x="1357187" y="451871"/>
                </a:cubicBezTo>
                <a:cubicBezTo>
                  <a:pt x="1366049" y="451948"/>
                  <a:pt x="1374833" y="452256"/>
                  <a:pt x="1383694" y="452564"/>
                </a:cubicBezTo>
                <a:cubicBezTo>
                  <a:pt x="1386160" y="452641"/>
                  <a:pt x="1429311" y="449944"/>
                  <a:pt x="1430699" y="459114"/>
                </a:cubicBezTo>
                <a:cubicBezTo>
                  <a:pt x="1431469" y="464508"/>
                  <a:pt x="1433011" y="468207"/>
                  <a:pt x="1433088" y="473909"/>
                </a:cubicBezTo>
                <a:cubicBezTo>
                  <a:pt x="1433164" y="478763"/>
                  <a:pt x="1434012" y="484697"/>
                  <a:pt x="1436555" y="488858"/>
                </a:cubicBezTo>
                <a:cubicBezTo>
                  <a:pt x="1438019" y="491169"/>
                  <a:pt x="1441795" y="491401"/>
                  <a:pt x="1443798" y="489551"/>
                </a:cubicBezTo>
                <a:cubicBezTo>
                  <a:pt x="1446572" y="486931"/>
                  <a:pt x="1445647" y="480536"/>
                  <a:pt x="1445494" y="477222"/>
                </a:cubicBezTo>
                <a:cubicBezTo>
                  <a:pt x="1445416" y="475142"/>
                  <a:pt x="1444107" y="469285"/>
                  <a:pt x="1445185" y="467667"/>
                </a:cubicBezTo>
                <a:cubicBezTo>
                  <a:pt x="1446033" y="466434"/>
                  <a:pt x="1452352" y="464585"/>
                  <a:pt x="1453739" y="464123"/>
                </a:cubicBezTo>
                <a:cubicBezTo>
                  <a:pt x="1462831" y="461117"/>
                  <a:pt x="1463602" y="485467"/>
                  <a:pt x="1467917" y="490707"/>
                </a:cubicBezTo>
                <a:cubicBezTo>
                  <a:pt x="1470691" y="494098"/>
                  <a:pt x="1476778" y="491863"/>
                  <a:pt x="1479244" y="489243"/>
                </a:cubicBezTo>
                <a:cubicBezTo>
                  <a:pt x="1482249" y="486007"/>
                  <a:pt x="1480631" y="484003"/>
                  <a:pt x="1479937" y="480227"/>
                </a:cubicBezTo>
                <a:cubicBezTo>
                  <a:pt x="1478859" y="474911"/>
                  <a:pt x="1479475" y="469440"/>
                  <a:pt x="1479552" y="464046"/>
                </a:cubicBezTo>
                <a:cubicBezTo>
                  <a:pt x="1479707" y="452025"/>
                  <a:pt x="1479244" y="439927"/>
                  <a:pt x="1478628" y="427906"/>
                </a:cubicBezTo>
                <a:cubicBezTo>
                  <a:pt x="1477780" y="410260"/>
                  <a:pt x="1476393" y="393154"/>
                  <a:pt x="1473388" y="375970"/>
                </a:cubicBezTo>
                <a:cubicBezTo>
                  <a:pt x="1467994" y="345533"/>
                  <a:pt x="1467301" y="314942"/>
                  <a:pt x="1468918" y="284274"/>
                </a:cubicBezTo>
                <a:cubicBezTo>
                  <a:pt x="1469535" y="272253"/>
                  <a:pt x="1473465" y="194965"/>
                  <a:pt x="1473619" y="189186"/>
                </a:cubicBezTo>
                <a:cubicBezTo>
                  <a:pt x="1473927" y="180248"/>
                  <a:pt x="1474467" y="170847"/>
                  <a:pt x="1475622" y="161985"/>
                </a:cubicBezTo>
                <a:cubicBezTo>
                  <a:pt x="1478320" y="141026"/>
                  <a:pt x="1481710" y="75220"/>
                  <a:pt x="1481941" y="69210"/>
                </a:cubicBezTo>
                <a:cubicBezTo>
                  <a:pt x="1482018" y="65819"/>
                  <a:pt x="1486256" y="34920"/>
                  <a:pt x="1483713" y="27522"/>
                </a:cubicBezTo>
                <a:close/>
                <a:moveTo>
                  <a:pt x="30665" y="230026"/>
                </a:moveTo>
                <a:cubicBezTo>
                  <a:pt x="32283" y="229949"/>
                  <a:pt x="32437" y="237115"/>
                  <a:pt x="32437" y="237346"/>
                </a:cubicBezTo>
                <a:cubicBezTo>
                  <a:pt x="32437" y="237269"/>
                  <a:pt x="32822" y="244898"/>
                  <a:pt x="31821" y="244590"/>
                </a:cubicBezTo>
                <a:cubicBezTo>
                  <a:pt x="29124" y="243742"/>
                  <a:pt x="28199" y="230103"/>
                  <a:pt x="30665" y="230026"/>
                </a:cubicBezTo>
                <a:close/>
                <a:moveTo>
                  <a:pt x="31744" y="373890"/>
                </a:moveTo>
                <a:cubicBezTo>
                  <a:pt x="31358" y="368804"/>
                  <a:pt x="31127" y="363641"/>
                  <a:pt x="30896" y="358556"/>
                </a:cubicBezTo>
                <a:cubicBezTo>
                  <a:pt x="30203" y="343144"/>
                  <a:pt x="29740" y="327733"/>
                  <a:pt x="29509" y="312322"/>
                </a:cubicBezTo>
                <a:cubicBezTo>
                  <a:pt x="29278" y="296140"/>
                  <a:pt x="29509" y="279881"/>
                  <a:pt x="29432" y="263700"/>
                </a:cubicBezTo>
                <a:cubicBezTo>
                  <a:pt x="29432" y="262235"/>
                  <a:pt x="28430" y="248134"/>
                  <a:pt x="31204" y="247826"/>
                </a:cubicBezTo>
                <a:cubicBezTo>
                  <a:pt x="32900" y="247595"/>
                  <a:pt x="33208" y="250677"/>
                  <a:pt x="33362" y="251679"/>
                </a:cubicBezTo>
                <a:cubicBezTo>
                  <a:pt x="36367" y="273640"/>
                  <a:pt x="36444" y="296371"/>
                  <a:pt x="37369" y="318486"/>
                </a:cubicBezTo>
                <a:cubicBezTo>
                  <a:pt x="37908" y="331278"/>
                  <a:pt x="38293" y="344146"/>
                  <a:pt x="38525" y="356937"/>
                </a:cubicBezTo>
                <a:cubicBezTo>
                  <a:pt x="38602" y="363025"/>
                  <a:pt x="39449" y="369960"/>
                  <a:pt x="38216" y="375970"/>
                </a:cubicBezTo>
                <a:cubicBezTo>
                  <a:pt x="36830" y="382828"/>
                  <a:pt x="32052" y="377897"/>
                  <a:pt x="31744" y="373890"/>
                </a:cubicBezTo>
                <a:close/>
                <a:moveTo>
                  <a:pt x="37292" y="411724"/>
                </a:moveTo>
                <a:cubicBezTo>
                  <a:pt x="37138" y="407640"/>
                  <a:pt x="40913" y="409567"/>
                  <a:pt x="41530" y="412187"/>
                </a:cubicBezTo>
                <a:cubicBezTo>
                  <a:pt x="42300" y="415654"/>
                  <a:pt x="37446" y="415269"/>
                  <a:pt x="37292" y="411724"/>
                </a:cubicBezTo>
                <a:close/>
                <a:moveTo>
                  <a:pt x="1180420" y="33841"/>
                </a:moveTo>
                <a:cubicBezTo>
                  <a:pt x="1182424" y="36846"/>
                  <a:pt x="1175412" y="37000"/>
                  <a:pt x="1175335" y="33995"/>
                </a:cubicBezTo>
                <a:cubicBezTo>
                  <a:pt x="1175180" y="31606"/>
                  <a:pt x="1179650" y="32685"/>
                  <a:pt x="1180420" y="33841"/>
                </a:cubicBezTo>
                <a:close/>
                <a:moveTo>
                  <a:pt x="460022" y="21281"/>
                </a:moveTo>
                <a:cubicBezTo>
                  <a:pt x="466186" y="17197"/>
                  <a:pt x="480056" y="18892"/>
                  <a:pt x="486914" y="18507"/>
                </a:cubicBezTo>
                <a:cubicBezTo>
                  <a:pt x="509107" y="17274"/>
                  <a:pt x="531299" y="16272"/>
                  <a:pt x="553568" y="15193"/>
                </a:cubicBezTo>
                <a:cubicBezTo>
                  <a:pt x="585701" y="13729"/>
                  <a:pt x="618449" y="13190"/>
                  <a:pt x="650505" y="13267"/>
                </a:cubicBezTo>
                <a:cubicBezTo>
                  <a:pt x="699513" y="13344"/>
                  <a:pt x="748520" y="9876"/>
                  <a:pt x="797528" y="9876"/>
                </a:cubicBezTo>
                <a:cubicBezTo>
                  <a:pt x="829429" y="9876"/>
                  <a:pt x="982848" y="14808"/>
                  <a:pt x="1027310" y="17659"/>
                </a:cubicBezTo>
                <a:cubicBezTo>
                  <a:pt x="1040024" y="18507"/>
                  <a:pt x="1087105" y="23592"/>
                  <a:pt x="1097970" y="24440"/>
                </a:cubicBezTo>
                <a:cubicBezTo>
                  <a:pt x="1111609" y="25519"/>
                  <a:pt x="1125171" y="27214"/>
                  <a:pt x="1138733" y="28293"/>
                </a:cubicBezTo>
                <a:cubicBezTo>
                  <a:pt x="1142894" y="28601"/>
                  <a:pt x="1168631" y="29141"/>
                  <a:pt x="1170326" y="33533"/>
                </a:cubicBezTo>
                <a:cubicBezTo>
                  <a:pt x="1170557" y="34226"/>
                  <a:pt x="1155993" y="37154"/>
                  <a:pt x="1154144" y="35459"/>
                </a:cubicBezTo>
                <a:cubicBezTo>
                  <a:pt x="1152295" y="33687"/>
                  <a:pt x="1143356" y="34843"/>
                  <a:pt x="1141122" y="34766"/>
                </a:cubicBezTo>
                <a:cubicBezTo>
                  <a:pt x="1136267" y="34689"/>
                  <a:pt x="1131490" y="34611"/>
                  <a:pt x="1126635" y="34534"/>
                </a:cubicBezTo>
                <a:cubicBezTo>
                  <a:pt x="1103672" y="34072"/>
                  <a:pt x="1080787" y="33224"/>
                  <a:pt x="1057824" y="32993"/>
                </a:cubicBezTo>
                <a:cubicBezTo>
                  <a:pt x="1024228" y="32685"/>
                  <a:pt x="990323" y="30296"/>
                  <a:pt x="956726" y="28909"/>
                </a:cubicBezTo>
                <a:cubicBezTo>
                  <a:pt x="876665" y="25442"/>
                  <a:pt x="796526" y="25827"/>
                  <a:pt x="716388" y="23901"/>
                </a:cubicBezTo>
                <a:cubicBezTo>
                  <a:pt x="701208" y="23515"/>
                  <a:pt x="685951" y="23361"/>
                  <a:pt x="670770" y="23670"/>
                </a:cubicBezTo>
                <a:cubicBezTo>
                  <a:pt x="657979" y="23901"/>
                  <a:pt x="645034" y="24132"/>
                  <a:pt x="632319" y="23053"/>
                </a:cubicBezTo>
                <a:cubicBezTo>
                  <a:pt x="625770" y="22514"/>
                  <a:pt x="576608" y="23130"/>
                  <a:pt x="558731" y="23284"/>
                </a:cubicBezTo>
                <a:cubicBezTo>
                  <a:pt x="533457" y="23438"/>
                  <a:pt x="508259" y="22976"/>
                  <a:pt x="482985" y="23130"/>
                </a:cubicBezTo>
                <a:cubicBezTo>
                  <a:pt x="475973" y="23207"/>
                  <a:pt x="468806" y="23361"/>
                  <a:pt x="461794" y="22822"/>
                </a:cubicBezTo>
                <a:cubicBezTo>
                  <a:pt x="461255" y="22822"/>
                  <a:pt x="458481" y="22283"/>
                  <a:pt x="460022" y="21281"/>
                </a:cubicBezTo>
                <a:close/>
                <a:moveTo>
                  <a:pt x="71273" y="376895"/>
                </a:moveTo>
                <a:cubicBezTo>
                  <a:pt x="70503" y="375739"/>
                  <a:pt x="70349" y="374198"/>
                  <a:pt x="70118" y="372888"/>
                </a:cubicBezTo>
                <a:cubicBezTo>
                  <a:pt x="68885" y="364566"/>
                  <a:pt x="68808" y="355936"/>
                  <a:pt x="68422" y="347537"/>
                </a:cubicBezTo>
                <a:cubicBezTo>
                  <a:pt x="67189" y="318332"/>
                  <a:pt x="65957" y="289051"/>
                  <a:pt x="65726" y="259770"/>
                </a:cubicBezTo>
                <a:cubicBezTo>
                  <a:pt x="65726" y="255840"/>
                  <a:pt x="65263" y="251448"/>
                  <a:pt x="66188" y="247595"/>
                </a:cubicBezTo>
                <a:cubicBezTo>
                  <a:pt x="67344" y="242740"/>
                  <a:pt x="69193" y="257458"/>
                  <a:pt x="69270" y="258151"/>
                </a:cubicBezTo>
                <a:cubicBezTo>
                  <a:pt x="73816" y="295216"/>
                  <a:pt x="76899" y="332125"/>
                  <a:pt x="76821" y="369575"/>
                </a:cubicBezTo>
                <a:cubicBezTo>
                  <a:pt x="76821" y="372118"/>
                  <a:pt x="75897" y="383830"/>
                  <a:pt x="71273" y="376895"/>
                </a:cubicBezTo>
                <a:close/>
                <a:moveTo>
                  <a:pt x="561967" y="388762"/>
                </a:moveTo>
                <a:cubicBezTo>
                  <a:pt x="535691" y="389686"/>
                  <a:pt x="509415" y="390534"/>
                  <a:pt x="483062" y="390996"/>
                </a:cubicBezTo>
                <a:cubicBezTo>
                  <a:pt x="473122" y="391228"/>
                  <a:pt x="432513" y="392152"/>
                  <a:pt x="426734" y="392383"/>
                </a:cubicBezTo>
                <a:cubicBezTo>
                  <a:pt x="413018" y="392846"/>
                  <a:pt x="399302" y="392846"/>
                  <a:pt x="385586" y="393000"/>
                </a:cubicBezTo>
                <a:cubicBezTo>
                  <a:pt x="357692" y="393308"/>
                  <a:pt x="329720" y="393385"/>
                  <a:pt x="301826" y="392692"/>
                </a:cubicBezTo>
                <a:cubicBezTo>
                  <a:pt x="251816" y="391536"/>
                  <a:pt x="202269" y="389224"/>
                  <a:pt x="152414" y="384909"/>
                </a:cubicBezTo>
                <a:cubicBezTo>
                  <a:pt x="139854" y="383830"/>
                  <a:pt x="99168" y="386912"/>
                  <a:pt x="91770" y="384370"/>
                </a:cubicBezTo>
                <a:cubicBezTo>
                  <a:pt x="86531" y="382597"/>
                  <a:pt x="87610" y="376124"/>
                  <a:pt x="87455" y="374352"/>
                </a:cubicBezTo>
                <a:cubicBezTo>
                  <a:pt x="86685" y="362640"/>
                  <a:pt x="86068" y="351004"/>
                  <a:pt x="85298" y="339292"/>
                </a:cubicBezTo>
                <a:cubicBezTo>
                  <a:pt x="82061" y="293674"/>
                  <a:pt x="75434" y="248211"/>
                  <a:pt x="72815" y="202671"/>
                </a:cubicBezTo>
                <a:cubicBezTo>
                  <a:pt x="71890" y="186875"/>
                  <a:pt x="70965" y="116291"/>
                  <a:pt x="69039" y="96411"/>
                </a:cubicBezTo>
                <a:cubicBezTo>
                  <a:pt x="67421" y="80075"/>
                  <a:pt x="65494" y="76761"/>
                  <a:pt x="64107" y="72446"/>
                </a:cubicBezTo>
                <a:cubicBezTo>
                  <a:pt x="61179" y="63122"/>
                  <a:pt x="58945" y="56573"/>
                  <a:pt x="70349" y="55879"/>
                </a:cubicBezTo>
                <a:cubicBezTo>
                  <a:pt x="74895" y="55648"/>
                  <a:pt x="79750" y="53567"/>
                  <a:pt x="84065" y="54261"/>
                </a:cubicBezTo>
                <a:cubicBezTo>
                  <a:pt x="88688" y="54954"/>
                  <a:pt x="93620" y="54800"/>
                  <a:pt x="98243" y="54800"/>
                </a:cubicBezTo>
                <a:cubicBezTo>
                  <a:pt x="110572" y="54954"/>
                  <a:pt x="122901" y="54723"/>
                  <a:pt x="135230" y="54569"/>
                </a:cubicBezTo>
                <a:cubicBezTo>
                  <a:pt x="170907" y="54107"/>
                  <a:pt x="206738" y="55263"/>
                  <a:pt x="242492" y="54800"/>
                </a:cubicBezTo>
                <a:cubicBezTo>
                  <a:pt x="247424" y="54723"/>
                  <a:pt x="252433" y="54569"/>
                  <a:pt x="257364" y="54415"/>
                </a:cubicBezTo>
                <a:cubicBezTo>
                  <a:pt x="259907" y="54338"/>
                  <a:pt x="262604" y="54030"/>
                  <a:pt x="265224" y="54338"/>
                </a:cubicBezTo>
                <a:cubicBezTo>
                  <a:pt x="266072" y="54415"/>
                  <a:pt x="307605" y="52643"/>
                  <a:pt x="309762" y="52643"/>
                </a:cubicBezTo>
                <a:cubicBezTo>
                  <a:pt x="318161" y="52643"/>
                  <a:pt x="326638" y="52489"/>
                  <a:pt x="335037" y="52411"/>
                </a:cubicBezTo>
                <a:cubicBezTo>
                  <a:pt x="374027" y="51872"/>
                  <a:pt x="413018" y="50023"/>
                  <a:pt x="452008" y="49483"/>
                </a:cubicBezTo>
                <a:cubicBezTo>
                  <a:pt x="498858" y="48867"/>
                  <a:pt x="546479" y="47942"/>
                  <a:pt x="592250" y="47557"/>
                </a:cubicBezTo>
                <a:cubicBezTo>
                  <a:pt x="605196" y="47480"/>
                  <a:pt x="618141" y="47480"/>
                  <a:pt x="631087" y="47557"/>
                </a:cubicBezTo>
                <a:cubicBezTo>
                  <a:pt x="642337" y="47634"/>
                  <a:pt x="751834" y="46170"/>
                  <a:pt x="759616" y="46555"/>
                </a:cubicBezTo>
                <a:cubicBezTo>
                  <a:pt x="765396" y="46786"/>
                  <a:pt x="810936" y="48019"/>
                  <a:pt x="819952" y="47788"/>
                </a:cubicBezTo>
                <a:cubicBezTo>
                  <a:pt x="864259" y="46401"/>
                  <a:pt x="909414" y="49098"/>
                  <a:pt x="953798" y="49792"/>
                </a:cubicBezTo>
                <a:cubicBezTo>
                  <a:pt x="1000648" y="50562"/>
                  <a:pt x="1047652" y="50639"/>
                  <a:pt x="1094426" y="52026"/>
                </a:cubicBezTo>
                <a:cubicBezTo>
                  <a:pt x="1127175" y="53028"/>
                  <a:pt x="1160540" y="53798"/>
                  <a:pt x="1193288" y="56033"/>
                </a:cubicBezTo>
                <a:cubicBezTo>
                  <a:pt x="1242219" y="59269"/>
                  <a:pt x="1359576" y="53876"/>
                  <a:pt x="1368900" y="55956"/>
                </a:cubicBezTo>
                <a:cubicBezTo>
                  <a:pt x="1372598" y="56804"/>
                  <a:pt x="1372830" y="60348"/>
                  <a:pt x="1375372" y="62275"/>
                </a:cubicBezTo>
                <a:cubicBezTo>
                  <a:pt x="1377915" y="64201"/>
                  <a:pt x="1382924" y="63585"/>
                  <a:pt x="1385775" y="63585"/>
                </a:cubicBezTo>
                <a:cubicBezTo>
                  <a:pt x="1395484" y="63662"/>
                  <a:pt x="1395176" y="62814"/>
                  <a:pt x="1395253" y="72523"/>
                </a:cubicBezTo>
                <a:cubicBezTo>
                  <a:pt x="1395484" y="85314"/>
                  <a:pt x="1395099" y="110204"/>
                  <a:pt x="1394945" y="122995"/>
                </a:cubicBezTo>
                <a:cubicBezTo>
                  <a:pt x="1394560" y="161831"/>
                  <a:pt x="1397411" y="201361"/>
                  <a:pt x="1401032" y="239966"/>
                </a:cubicBezTo>
                <a:cubicBezTo>
                  <a:pt x="1402188" y="252141"/>
                  <a:pt x="1402881" y="264316"/>
                  <a:pt x="1403652" y="276491"/>
                </a:cubicBezTo>
                <a:cubicBezTo>
                  <a:pt x="1403960" y="282039"/>
                  <a:pt x="1404114" y="297912"/>
                  <a:pt x="1405116" y="301149"/>
                </a:cubicBezTo>
                <a:cubicBezTo>
                  <a:pt x="1405732" y="303306"/>
                  <a:pt x="1405964" y="305695"/>
                  <a:pt x="1406272" y="307930"/>
                </a:cubicBezTo>
                <a:cubicBezTo>
                  <a:pt x="1408044" y="321877"/>
                  <a:pt x="1408969" y="335901"/>
                  <a:pt x="1410741" y="349771"/>
                </a:cubicBezTo>
                <a:cubicBezTo>
                  <a:pt x="1412205" y="360944"/>
                  <a:pt x="1414440" y="363950"/>
                  <a:pt x="1413284" y="375277"/>
                </a:cubicBezTo>
                <a:cubicBezTo>
                  <a:pt x="1412898" y="378899"/>
                  <a:pt x="1321741" y="380054"/>
                  <a:pt x="1314036" y="379823"/>
                </a:cubicBezTo>
                <a:cubicBezTo>
                  <a:pt x="1288607" y="379130"/>
                  <a:pt x="1263102" y="379669"/>
                  <a:pt x="1237673" y="379900"/>
                </a:cubicBezTo>
                <a:cubicBezTo>
                  <a:pt x="1186276" y="380440"/>
                  <a:pt x="1134880" y="380979"/>
                  <a:pt x="1083407" y="381056"/>
                </a:cubicBezTo>
                <a:cubicBezTo>
                  <a:pt x="1033551" y="381133"/>
                  <a:pt x="983696" y="381210"/>
                  <a:pt x="933763" y="380671"/>
                </a:cubicBezTo>
                <a:cubicBezTo>
                  <a:pt x="909799" y="380440"/>
                  <a:pt x="820953" y="380594"/>
                  <a:pt x="814403" y="380671"/>
                </a:cubicBezTo>
                <a:cubicBezTo>
                  <a:pt x="730258" y="381827"/>
                  <a:pt x="646113" y="385834"/>
                  <a:pt x="561967" y="388762"/>
                </a:cubicBezTo>
                <a:close/>
                <a:moveTo>
                  <a:pt x="622842" y="409798"/>
                </a:moveTo>
                <a:cubicBezTo>
                  <a:pt x="621532" y="407795"/>
                  <a:pt x="598415" y="416425"/>
                  <a:pt x="595718" y="410723"/>
                </a:cubicBezTo>
                <a:cubicBezTo>
                  <a:pt x="593098" y="405175"/>
                  <a:pt x="620530" y="406408"/>
                  <a:pt x="622842" y="409798"/>
                </a:cubicBezTo>
                <a:close/>
                <a:moveTo>
                  <a:pt x="315233" y="438232"/>
                </a:moveTo>
                <a:cubicBezTo>
                  <a:pt x="313307" y="437769"/>
                  <a:pt x="312768" y="434841"/>
                  <a:pt x="314694" y="433917"/>
                </a:cubicBezTo>
                <a:cubicBezTo>
                  <a:pt x="316697" y="432915"/>
                  <a:pt x="320242" y="434764"/>
                  <a:pt x="321860" y="435535"/>
                </a:cubicBezTo>
                <a:cubicBezTo>
                  <a:pt x="323787" y="436382"/>
                  <a:pt x="325790" y="437307"/>
                  <a:pt x="327717" y="438155"/>
                </a:cubicBezTo>
                <a:cubicBezTo>
                  <a:pt x="323864" y="438309"/>
                  <a:pt x="319009" y="439156"/>
                  <a:pt x="315233" y="438232"/>
                </a:cubicBezTo>
                <a:close/>
                <a:moveTo>
                  <a:pt x="887067" y="436845"/>
                </a:moveTo>
                <a:cubicBezTo>
                  <a:pt x="816253" y="435072"/>
                  <a:pt x="745361" y="436922"/>
                  <a:pt x="674547" y="436922"/>
                </a:cubicBezTo>
                <a:cubicBezTo>
                  <a:pt x="629160" y="436922"/>
                  <a:pt x="583620" y="435150"/>
                  <a:pt x="538311" y="436382"/>
                </a:cubicBezTo>
                <a:cubicBezTo>
                  <a:pt x="487454" y="437769"/>
                  <a:pt x="436520" y="438540"/>
                  <a:pt x="385663" y="440543"/>
                </a:cubicBezTo>
                <a:cubicBezTo>
                  <a:pt x="374181" y="441006"/>
                  <a:pt x="363239" y="440543"/>
                  <a:pt x="351912" y="439850"/>
                </a:cubicBezTo>
                <a:cubicBezTo>
                  <a:pt x="345979" y="439465"/>
                  <a:pt x="339660" y="440235"/>
                  <a:pt x="333881" y="438617"/>
                </a:cubicBezTo>
                <a:cubicBezTo>
                  <a:pt x="330491" y="437692"/>
                  <a:pt x="330876" y="435843"/>
                  <a:pt x="334035" y="435304"/>
                </a:cubicBezTo>
                <a:cubicBezTo>
                  <a:pt x="354070" y="431990"/>
                  <a:pt x="377957" y="430372"/>
                  <a:pt x="397838" y="431682"/>
                </a:cubicBezTo>
                <a:cubicBezTo>
                  <a:pt x="402307" y="431990"/>
                  <a:pt x="563046" y="425055"/>
                  <a:pt x="572909" y="425055"/>
                </a:cubicBezTo>
                <a:cubicBezTo>
                  <a:pt x="596334" y="424978"/>
                  <a:pt x="619759" y="423052"/>
                  <a:pt x="643108" y="422281"/>
                </a:cubicBezTo>
                <a:cubicBezTo>
                  <a:pt x="691961" y="420663"/>
                  <a:pt x="740969" y="419276"/>
                  <a:pt x="789822" y="419969"/>
                </a:cubicBezTo>
                <a:cubicBezTo>
                  <a:pt x="825576" y="420432"/>
                  <a:pt x="861254" y="423822"/>
                  <a:pt x="896931" y="424978"/>
                </a:cubicBezTo>
                <a:cubicBezTo>
                  <a:pt x="903789" y="425209"/>
                  <a:pt x="910723" y="425518"/>
                  <a:pt x="917582" y="426519"/>
                </a:cubicBezTo>
                <a:cubicBezTo>
                  <a:pt x="920355" y="426982"/>
                  <a:pt x="934919" y="426288"/>
                  <a:pt x="941546" y="426905"/>
                </a:cubicBezTo>
                <a:cubicBezTo>
                  <a:pt x="947094" y="427367"/>
                  <a:pt x="1014981" y="426519"/>
                  <a:pt x="1015366" y="436768"/>
                </a:cubicBezTo>
                <a:cubicBezTo>
                  <a:pt x="1015443" y="440235"/>
                  <a:pt x="896468" y="437076"/>
                  <a:pt x="887067" y="436845"/>
                </a:cubicBezTo>
                <a:close/>
                <a:moveTo>
                  <a:pt x="1056668" y="436845"/>
                </a:moveTo>
                <a:cubicBezTo>
                  <a:pt x="1052969" y="439388"/>
                  <a:pt x="1044416" y="438463"/>
                  <a:pt x="1040178" y="438617"/>
                </a:cubicBezTo>
                <a:cubicBezTo>
                  <a:pt x="1034168" y="438848"/>
                  <a:pt x="1027232" y="439619"/>
                  <a:pt x="1021299" y="438155"/>
                </a:cubicBezTo>
                <a:cubicBezTo>
                  <a:pt x="1017523" y="437230"/>
                  <a:pt x="1016213" y="434148"/>
                  <a:pt x="1020220" y="432992"/>
                </a:cubicBezTo>
                <a:cubicBezTo>
                  <a:pt x="1024690" y="431682"/>
                  <a:pt x="1029698" y="431990"/>
                  <a:pt x="1034245" y="432376"/>
                </a:cubicBezTo>
                <a:cubicBezTo>
                  <a:pt x="1039715" y="432838"/>
                  <a:pt x="1045109" y="433763"/>
                  <a:pt x="1050504" y="434379"/>
                </a:cubicBezTo>
                <a:cubicBezTo>
                  <a:pt x="1051351" y="434533"/>
                  <a:pt x="1059211" y="435072"/>
                  <a:pt x="1056668" y="436845"/>
                </a:cubicBezTo>
                <a:close/>
                <a:moveTo>
                  <a:pt x="1064451" y="423129"/>
                </a:moveTo>
                <a:cubicBezTo>
                  <a:pt x="1063295" y="421356"/>
                  <a:pt x="1069305" y="421356"/>
                  <a:pt x="1070384" y="422898"/>
                </a:cubicBezTo>
                <a:cubicBezTo>
                  <a:pt x="1071540" y="424747"/>
                  <a:pt x="1065452" y="424670"/>
                  <a:pt x="1064451" y="423129"/>
                </a:cubicBezTo>
                <a:close/>
                <a:moveTo>
                  <a:pt x="1080478" y="437307"/>
                </a:moveTo>
                <a:cubicBezTo>
                  <a:pt x="1080401" y="435381"/>
                  <a:pt x="1083407" y="435304"/>
                  <a:pt x="1083407" y="437230"/>
                </a:cubicBezTo>
                <a:cubicBezTo>
                  <a:pt x="1083560" y="439156"/>
                  <a:pt x="1080556" y="439233"/>
                  <a:pt x="1080478" y="437307"/>
                </a:cubicBezTo>
                <a:close/>
                <a:moveTo>
                  <a:pt x="1087182" y="437076"/>
                </a:moveTo>
                <a:cubicBezTo>
                  <a:pt x="1087953" y="435766"/>
                  <a:pt x="1092268" y="434302"/>
                  <a:pt x="1092345" y="436922"/>
                </a:cubicBezTo>
                <a:cubicBezTo>
                  <a:pt x="1092422" y="439311"/>
                  <a:pt x="1086181" y="438771"/>
                  <a:pt x="1087182" y="437076"/>
                </a:cubicBezTo>
                <a:close/>
                <a:moveTo>
                  <a:pt x="1094117" y="424978"/>
                </a:moveTo>
                <a:cubicBezTo>
                  <a:pt x="1093115" y="423514"/>
                  <a:pt x="1100667" y="422204"/>
                  <a:pt x="1100821" y="424747"/>
                </a:cubicBezTo>
                <a:cubicBezTo>
                  <a:pt x="1100898" y="427367"/>
                  <a:pt x="1095042" y="426365"/>
                  <a:pt x="1094117" y="424978"/>
                </a:cubicBezTo>
                <a:close/>
                <a:moveTo>
                  <a:pt x="1110222" y="425440"/>
                </a:moveTo>
                <a:cubicBezTo>
                  <a:pt x="1112148" y="427213"/>
                  <a:pt x="1141353" y="419815"/>
                  <a:pt x="1141584" y="426982"/>
                </a:cubicBezTo>
                <a:cubicBezTo>
                  <a:pt x="1141661" y="430526"/>
                  <a:pt x="1112842" y="427906"/>
                  <a:pt x="1110222" y="425440"/>
                </a:cubicBezTo>
                <a:close/>
                <a:moveTo>
                  <a:pt x="1224497" y="432838"/>
                </a:moveTo>
                <a:cubicBezTo>
                  <a:pt x="1215866" y="432684"/>
                  <a:pt x="1207005" y="434764"/>
                  <a:pt x="1198451" y="432684"/>
                </a:cubicBezTo>
                <a:cubicBezTo>
                  <a:pt x="1182732" y="428754"/>
                  <a:pt x="1165086" y="430680"/>
                  <a:pt x="1149058" y="428600"/>
                </a:cubicBezTo>
                <a:cubicBezTo>
                  <a:pt x="1139658" y="427444"/>
                  <a:pt x="1151139" y="423899"/>
                  <a:pt x="1153836" y="423822"/>
                </a:cubicBezTo>
                <a:cubicBezTo>
                  <a:pt x="1163853" y="423591"/>
                  <a:pt x="1173948" y="424593"/>
                  <a:pt x="1183965" y="424978"/>
                </a:cubicBezTo>
                <a:cubicBezTo>
                  <a:pt x="1194290" y="425363"/>
                  <a:pt x="1204076" y="426057"/>
                  <a:pt x="1214094" y="428446"/>
                </a:cubicBezTo>
                <a:cubicBezTo>
                  <a:pt x="1223186" y="430603"/>
                  <a:pt x="1228580" y="423437"/>
                  <a:pt x="1237210" y="429910"/>
                </a:cubicBezTo>
                <a:cubicBezTo>
                  <a:pt x="1244839" y="435612"/>
                  <a:pt x="1227116" y="432915"/>
                  <a:pt x="1224497" y="432838"/>
                </a:cubicBezTo>
                <a:close/>
                <a:moveTo>
                  <a:pt x="1242296" y="430526"/>
                </a:moveTo>
                <a:cubicBezTo>
                  <a:pt x="1242527" y="427444"/>
                  <a:pt x="1261098" y="426673"/>
                  <a:pt x="1262100" y="430911"/>
                </a:cubicBezTo>
                <a:cubicBezTo>
                  <a:pt x="1263178" y="435920"/>
                  <a:pt x="1241834" y="435689"/>
                  <a:pt x="1242296" y="430526"/>
                </a:cubicBezTo>
                <a:close/>
                <a:moveTo>
                  <a:pt x="1279977" y="434687"/>
                </a:moveTo>
                <a:cubicBezTo>
                  <a:pt x="1276817" y="436845"/>
                  <a:pt x="1262177" y="435843"/>
                  <a:pt x="1266492" y="430141"/>
                </a:cubicBezTo>
                <a:cubicBezTo>
                  <a:pt x="1270268" y="425286"/>
                  <a:pt x="1282520" y="432915"/>
                  <a:pt x="1279977" y="434687"/>
                </a:cubicBezTo>
                <a:close/>
                <a:moveTo>
                  <a:pt x="1421144" y="439619"/>
                </a:moveTo>
                <a:cubicBezTo>
                  <a:pt x="1410202" y="440004"/>
                  <a:pt x="1400493" y="442008"/>
                  <a:pt x="1389474" y="439850"/>
                </a:cubicBezTo>
                <a:cubicBezTo>
                  <a:pt x="1384465" y="438848"/>
                  <a:pt x="1385544" y="431451"/>
                  <a:pt x="1383078" y="427983"/>
                </a:cubicBezTo>
                <a:cubicBezTo>
                  <a:pt x="1380381" y="424285"/>
                  <a:pt x="1374987" y="423976"/>
                  <a:pt x="1370903" y="423822"/>
                </a:cubicBezTo>
                <a:cubicBezTo>
                  <a:pt x="1338540" y="422743"/>
                  <a:pt x="1306099" y="421434"/>
                  <a:pt x="1273735" y="419353"/>
                </a:cubicBezTo>
                <a:cubicBezTo>
                  <a:pt x="1174410" y="412957"/>
                  <a:pt x="1074776" y="412418"/>
                  <a:pt x="975297" y="409336"/>
                </a:cubicBezTo>
                <a:cubicBezTo>
                  <a:pt x="931066" y="407949"/>
                  <a:pt x="886297" y="407949"/>
                  <a:pt x="841989" y="408257"/>
                </a:cubicBezTo>
                <a:cubicBezTo>
                  <a:pt x="823342" y="408411"/>
                  <a:pt x="805234" y="407563"/>
                  <a:pt x="786663" y="406408"/>
                </a:cubicBezTo>
                <a:cubicBezTo>
                  <a:pt x="767784" y="405252"/>
                  <a:pt x="708990" y="407486"/>
                  <a:pt x="730951" y="400089"/>
                </a:cubicBezTo>
                <a:cubicBezTo>
                  <a:pt x="755147" y="396776"/>
                  <a:pt x="779420" y="398856"/>
                  <a:pt x="803616" y="398856"/>
                </a:cubicBezTo>
                <a:cubicBezTo>
                  <a:pt x="822340" y="398856"/>
                  <a:pt x="878514" y="398008"/>
                  <a:pt x="889918" y="397700"/>
                </a:cubicBezTo>
                <a:cubicBezTo>
                  <a:pt x="899242" y="397469"/>
                  <a:pt x="908489" y="397546"/>
                  <a:pt x="917813" y="397238"/>
                </a:cubicBezTo>
                <a:cubicBezTo>
                  <a:pt x="922128" y="397084"/>
                  <a:pt x="948404" y="398471"/>
                  <a:pt x="950176" y="398317"/>
                </a:cubicBezTo>
                <a:cubicBezTo>
                  <a:pt x="953413" y="398240"/>
                  <a:pt x="972908" y="397007"/>
                  <a:pt x="978456" y="397392"/>
                </a:cubicBezTo>
                <a:cubicBezTo>
                  <a:pt x="984929" y="397777"/>
                  <a:pt x="1006273" y="398471"/>
                  <a:pt x="1011359" y="398240"/>
                </a:cubicBezTo>
                <a:cubicBezTo>
                  <a:pt x="1029698" y="397623"/>
                  <a:pt x="1048269" y="397931"/>
                  <a:pt x="1066608" y="398702"/>
                </a:cubicBezTo>
                <a:cubicBezTo>
                  <a:pt x="1079785" y="399241"/>
                  <a:pt x="1092962" y="397931"/>
                  <a:pt x="1106061" y="398085"/>
                </a:cubicBezTo>
                <a:cubicBezTo>
                  <a:pt x="1116926" y="398240"/>
                  <a:pt x="1156687" y="398163"/>
                  <a:pt x="1161387" y="399241"/>
                </a:cubicBezTo>
                <a:cubicBezTo>
                  <a:pt x="1164855" y="400089"/>
                  <a:pt x="1313265" y="398625"/>
                  <a:pt x="1316193" y="398471"/>
                </a:cubicBezTo>
                <a:cubicBezTo>
                  <a:pt x="1321972" y="398085"/>
                  <a:pt x="1327829" y="398394"/>
                  <a:pt x="1333608" y="398317"/>
                </a:cubicBezTo>
                <a:cubicBezTo>
                  <a:pt x="1347632" y="398085"/>
                  <a:pt x="1361811" y="396699"/>
                  <a:pt x="1375834" y="397931"/>
                </a:cubicBezTo>
                <a:cubicBezTo>
                  <a:pt x="1386854" y="398933"/>
                  <a:pt x="1399414" y="397854"/>
                  <a:pt x="1410125" y="400397"/>
                </a:cubicBezTo>
                <a:cubicBezTo>
                  <a:pt x="1419217" y="402786"/>
                  <a:pt x="1425998" y="439465"/>
                  <a:pt x="1421144" y="439619"/>
                </a:cubicBezTo>
                <a:close/>
                <a:moveTo>
                  <a:pt x="1438173" y="259924"/>
                </a:moveTo>
                <a:cubicBezTo>
                  <a:pt x="1438096" y="257997"/>
                  <a:pt x="1441101" y="257920"/>
                  <a:pt x="1441101" y="259847"/>
                </a:cubicBezTo>
                <a:cubicBezTo>
                  <a:pt x="1441178" y="261696"/>
                  <a:pt x="1438250" y="261850"/>
                  <a:pt x="1438173" y="259924"/>
                </a:cubicBezTo>
                <a:close/>
                <a:moveTo>
                  <a:pt x="1443490" y="271482"/>
                </a:moveTo>
                <a:cubicBezTo>
                  <a:pt x="1444107" y="272715"/>
                  <a:pt x="1444029" y="273717"/>
                  <a:pt x="1443182" y="274564"/>
                </a:cubicBezTo>
                <a:cubicBezTo>
                  <a:pt x="1438327" y="274719"/>
                  <a:pt x="1441795" y="265934"/>
                  <a:pt x="1443490" y="271482"/>
                </a:cubicBezTo>
                <a:close/>
                <a:moveTo>
                  <a:pt x="1444800" y="283349"/>
                </a:moveTo>
                <a:cubicBezTo>
                  <a:pt x="1447266" y="288589"/>
                  <a:pt x="1447497" y="294753"/>
                  <a:pt x="1448345" y="300301"/>
                </a:cubicBezTo>
                <a:cubicBezTo>
                  <a:pt x="1448807" y="303383"/>
                  <a:pt x="1452505" y="311937"/>
                  <a:pt x="1450040" y="314480"/>
                </a:cubicBezTo>
                <a:cubicBezTo>
                  <a:pt x="1447728" y="316791"/>
                  <a:pt x="1450888" y="323264"/>
                  <a:pt x="1450348" y="326577"/>
                </a:cubicBezTo>
                <a:cubicBezTo>
                  <a:pt x="1449424" y="332973"/>
                  <a:pt x="1445339" y="333589"/>
                  <a:pt x="1444877" y="326654"/>
                </a:cubicBezTo>
                <a:cubicBezTo>
                  <a:pt x="1444492" y="320028"/>
                  <a:pt x="1444029" y="313401"/>
                  <a:pt x="1443490" y="306774"/>
                </a:cubicBezTo>
                <a:cubicBezTo>
                  <a:pt x="1442873" y="299377"/>
                  <a:pt x="1440793" y="291517"/>
                  <a:pt x="1440947" y="284119"/>
                </a:cubicBezTo>
                <a:cubicBezTo>
                  <a:pt x="1441101" y="280575"/>
                  <a:pt x="1443413" y="280421"/>
                  <a:pt x="1444800" y="283349"/>
                </a:cubicBezTo>
                <a:close/>
                <a:moveTo>
                  <a:pt x="1455048" y="460116"/>
                </a:moveTo>
                <a:cubicBezTo>
                  <a:pt x="1454124" y="458035"/>
                  <a:pt x="1454817" y="454722"/>
                  <a:pt x="1457591" y="457342"/>
                </a:cubicBezTo>
                <a:cubicBezTo>
                  <a:pt x="1459980" y="459576"/>
                  <a:pt x="1456513" y="463583"/>
                  <a:pt x="1455048" y="460116"/>
                </a:cubicBezTo>
                <a:close/>
                <a:moveTo>
                  <a:pt x="1458516" y="446246"/>
                </a:moveTo>
                <a:cubicBezTo>
                  <a:pt x="1456281" y="449174"/>
                  <a:pt x="1449654" y="449251"/>
                  <a:pt x="1446572" y="448095"/>
                </a:cubicBezTo>
                <a:cubicBezTo>
                  <a:pt x="1443336" y="446862"/>
                  <a:pt x="1443875" y="439542"/>
                  <a:pt x="1443644" y="436922"/>
                </a:cubicBezTo>
                <a:cubicBezTo>
                  <a:pt x="1442873" y="428523"/>
                  <a:pt x="1439637" y="413882"/>
                  <a:pt x="1443105" y="405714"/>
                </a:cubicBezTo>
                <a:cubicBezTo>
                  <a:pt x="1443721" y="404250"/>
                  <a:pt x="1448499" y="403479"/>
                  <a:pt x="1449809" y="403711"/>
                </a:cubicBezTo>
                <a:cubicBezTo>
                  <a:pt x="1454201" y="404481"/>
                  <a:pt x="1455896" y="412264"/>
                  <a:pt x="1456435" y="415731"/>
                </a:cubicBezTo>
                <a:cubicBezTo>
                  <a:pt x="1457437" y="421742"/>
                  <a:pt x="1462369" y="441160"/>
                  <a:pt x="1458516" y="446246"/>
                </a:cubicBezTo>
                <a:close/>
                <a:moveTo>
                  <a:pt x="1469612" y="69672"/>
                </a:moveTo>
                <a:cubicBezTo>
                  <a:pt x="1468841" y="86316"/>
                  <a:pt x="1459132" y="169460"/>
                  <a:pt x="1458670" y="188107"/>
                </a:cubicBezTo>
                <a:cubicBezTo>
                  <a:pt x="1458208" y="205830"/>
                  <a:pt x="1454971" y="223630"/>
                  <a:pt x="1454971" y="241276"/>
                </a:cubicBezTo>
                <a:cubicBezTo>
                  <a:pt x="1454971" y="252680"/>
                  <a:pt x="1449886" y="253990"/>
                  <a:pt x="1448576" y="241970"/>
                </a:cubicBezTo>
                <a:cubicBezTo>
                  <a:pt x="1447959" y="236499"/>
                  <a:pt x="1446958" y="231105"/>
                  <a:pt x="1445725" y="225711"/>
                </a:cubicBezTo>
                <a:cubicBezTo>
                  <a:pt x="1441718" y="208065"/>
                  <a:pt x="1439637" y="190188"/>
                  <a:pt x="1436478" y="172388"/>
                </a:cubicBezTo>
                <a:cubicBezTo>
                  <a:pt x="1434475" y="160830"/>
                  <a:pt x="1418678" y="57112"/>
                  <a:pt x="1429774" y="56341"/>
                </a:cubicBezTo>
                <a:cubicBezTo>
                  <a:pt x="1440254" y="55648"/>
                  <a:pt x="1452043" y="56495"/>
                  <a:pt x="1462523" y="57112"/>
                </a:cubicBezTo>
                <a:cubicBezTo>
                  <a:pt x="1470691" y="57574"/>
                  <a:pt x="1469997" y="62198"/>
                  <a:pt x="1469612" y="69672"/>
                </a:cubicBezTo>
                <a:close/>
              </a:path>
            </a:pathLst>
          </a:custGeom>
          <a:solidFill>
            <a:schemeClr val="bg2"/>
          </a:solidFill>
          <a:ln w="7706" cap="flat">
            <a:noFill/>
            <a:prstDash val="solid"/>
            <a:miter/>
          </a:ln>
        </p:spPr>
        <p:txBody>
          <a:bodyPr rtlCol="0" anchor="ctr"/>
          <a:lstStyle/>
          <a:p>
            <a:endParaRPr lang="en-US"/>
          </a:p>
        </p:txBody>
      </p:sp>
    </p:spTree>
    <p:extLst>
      <p:ext uri="{BB962C8B-B14F-4D97-AF65-F5344CB8AC3E}">
        <p14:creationId xmlns:p14="http://schemas.microsoft.com/office/powerpoint/2010/main" val="275883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92184FF-10D5-4D04-8C12-F55407F80DF5}"/>
              </a:ext>
            </a:extLst>
          </p:cNvPr>
          <p:cNvSpPr txBox="1">
            <a:spLocks/>
          </p:cNvSpPr>
          <p:nvPr/>
        </p:nvSpPr>
        <p:spPr>
          <a:xfrm>
            <a:off x="1188034" y="117063"/>
            <a:ext cx="9704502"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800" b="1" dirty="0">
                <a:latin typeface="Rubik" pitchFamily="2" charset="-79"/>
                <a:cs typeface="Rubik" pitchFamily="2" charset="-79"/>
              </a:rPr>
              <a:t>Appreciation</a:t>
            </a:r>
            <a:endParaRPr lang="en-US" dirty="0">
              <a:latin typeface="Rubik Medium" pitchFamily="2" charset="-79"/>
              <a:cs typeface="Rubik Medium" pitchFamily="2" charset="-79"/>
            </a:endParaRPr>
          </a:p>
        </p:txBody>
      </p:sp>
      <p:pic>
        <p:nvPicPr>
          <p:cNvPr id="9" name="Picture 8" descr="A picture containing text, clipart, screenshot&#10;&#10;Description automatically generated">
            <a:extLst>
              <a:ext uri="{FF2B5EF4-FFF2-40B4-BE49-F238E27FC236}">
                <a16:creationId xmlns:a16="http://schemas.microsoft.com/office/drawing/2014/main" id="{BB2D8BBC-1C45-4E9B-9468-D07036F8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6" y="5743448"/>
            <a:ext cx="993648" cy="877824"/>
          </a:xfrm>
          <a:prstGeom prst="rect">
            <a:avLst/>
          </a:prstGeom>
        </p:spPr>
      </p:pic>
      <p:sp>
        <p:nvSpPr>
          <p:cNvPr id="23" name="Graphic 5">
            <a:extLst>
              <a:ext uri="{FF2B5EF4-FFF2-40B4-BE49-F238E27FC236}">
                <a16:creationId xmlns:a16="http://schemas.microsoft.com/office/drawing/2014/main" id="{F4162BFC-8B2B-4FA9-B453-90129E2ECF8C}"/>
              </a:ext>
            </a:extLst>
          </p:cNvPr>
          <p:cNvSpPr/>
          <p:nvPr/>
        </p:nvSpPr>
        <p:spPr>
          <a:xfrm flipV="1">
            <a:off x="1130188" y="1374395"/>
            <a:ext cx="5760140" cy="45719"/>
          </a:xfrm>
          <a:custGeom>
            <a:avLst/>
            <a:gdLst>
              <a:gd name="connsiteX0" fmla="*/ 1489662 w 1491926"/>
              <a:gd name="connsiteY0" fmla="*/ 5204 h 24233"/>
              <a:gd name="connsiteX1" fmla="*/ 1471554 w 1491926"/>
              <a:gd name="connsiteY1" fmla="*/ 4895 h 24233"/>
              <a:gd name="connsiteX2" fmla="*/ 1448437 w 1491926"/>
              <a:gd name="connsiteY2" fmla="*/ 6976 h 24233"/>
              <a:gd name="connsiteX3" fmla="*/ 1374309 w 1491926"/>
              <a:gd name="connsiteY3" fmla="*/ 10212 h 24233"/>
              <a:gd name="connsiteX4" fmla="*/ 1213801 w 1491926"/>
              <a:gd name="connsiteY4" fmla="*/ 10906 h 24233"/>
              <a:gd name="connsiteX5" fmla="*/ 1016152 w 1491926"/>
              <a:gd name="connsiteY5" fmla="*/ 10829 h 24233"/>
              <a:gd name="connsiteX6" fmla="*/ 560519 w 1491926"/>
              <a:gd name="connsiteY6" fmla="*/ 5435 h 24233"/>
              <a:gd name="connsiteX7" fmla="*/ 233107 w 1491926"/>
              <a:gd name="connsiteY7" fmla="*/ 7978 h 24233"/>
              <a:gd name="connsiteX8" fmla="*/ 144184 w 1491926"/>
              <a:gd name="connsiteY8" fmla="*/ 4972 h 24233"/>
              <a:gd name="connsiteX9" fmla="*/ 59422 w 1491926"/>
              <a:gd name="connsiteY9" fmla="*/ 1890 h 24233"/>
              <a:gd name="connsiteX10" fmla="*/ 19199 w 1491926"/>
              <a:gd name="connsiteY10" fmla="*/ 41 h 24233"/>
              <a:gd name="connsiteX11" fmla="*/ 7024 w 1491926"/>
              <a:gd name="connsiteY11" fmla="*/ 1274 h 24233"/>
              <a:gd name="connsiteX12" fmla="*/ 4712 w 1491926"/>
              <a:gd name="connsiteY12" fmla="*/ 18072 h 24233"/>
              <a:gd name="connsiteX13" fmla="*/ 63275 w 1491926"/>
              <a:gd name="connsiteY13" fmla="*/ 18457 h 24233"/>
              <a:gd name="connsiteX14" fmla="*/ 136478 w 1491926"/>
              <a:gd name="connsiteY14" fmla="*/ 20152 h 24233"/>
              <a:gd name="connsiteX15" fmla="*/ 287662 w 1491926"/>
              <a:gd name="connsiteY15" fmla="*/ 21694 h 24233"/>
              <a:gd name="connsiteX16" fmla="*/ 501185 w 1491926"/>
              <a:gd name="connsiteY16" fmla="*/ 19767 h 24233"/>
              <a:gd name="connsiteX17" fmla="*/ 563755 w 1491926"/>
              <a:gd name="connsiteY17" fmla="*/ 17764 h 24233"/>
              <a:gd name="connsiteX18" fmla="*/ 623242 w 1491926"/>
              <a:gd name="connsiteY18" fmla="*/ 18303 h 24233"/>
              <a:gd name="connsiteX19" fmla="*/ 736438 w 1491926"/>
              <a:gd name="connsiteY19" fmla="*/ 19459 h 24233"/>
              <a:gd name="connsiteX20" fmla="*/ 946647 w 1491926"/>
              <a:gd name="connsiteY20" fmla="*/ 22695 h 24233"/>
              <a:gd name="connsiteX21" fmla="*/ 1111085 w 1491926"/>
              <a:gd name="connsiteY21" fmla="*/ 22849 h 24233"/>
              <a:gd name="connsiteX22" fmla="*/ 1237149 w 1491926"/>
              <a:gd name="connsiteY22" fmla="*/ 23389 h 24233"/>
              <a:gd name="connsiteX23" fmla="*/ 1297253 w 1491926"/>
              <a:gd name="connsiteY23" fmla="*/ 24005 h 24233"/>
              <a:gd name="connsiteX24" fmla="*/ 1331080 w 1491926"/>
              <a:gd name="connsiteY24" fmla="*/ 24159 h 24233"/>
              <a:gd name="connsiteX25" fmla="*/ 1391955 w 1491926"/>
              <a:gd name="connsiteY25" fmla="*/ 23851 h 24233"/>
              <a:gd name="connsiteX26" fmla="*/ 1434798 w 1491926"/>
              <a:gd name="connsiteY26" fmla="*/ 22233 h 24233"/>
              <a:gd name="connsiteX27" fmla="*/ 1468703 w 1491926"/>
              <a:gd name="connsiteY27" fmla="*/ 22233 h 24233"/>
              <a:gd name="connsiteX28" fmla="*/ 1484191 w 1491926"/>
              <a:gd name="connsiteY28" fmla="*/ 22079 h 24233"/>
              <a:gd name="connsiteX29" fmla="*/ 1489662 w 1491926"/>
              <a:gd name="connsiteY29" fmla="*/ 5204 h 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1926" h="24233">
                <a:moveTo>
                  <a:pt x="1489662" y="5204"/>
                </a:moveTo>
                <a:cubicBezTo>
                  <a:pt x="1485809" y="426"/>
                  <a:pt x="1476948" y="4202"/>
                  <a:pt x="1471554" y="4895"/>
                </a:cubicBezTo>
                <a:cubicBezTo>
                  <a:pt x="1463848" y="5820"/>
                  <a:pt x="1456142" y="6436"/>
                  <a:pt x="1448437" y="6976"/>
                </a:cubicBezTo>
                <a:cubicBezTo>
                  <a:pt x="1423779" y="8671"/>
                  <a:pt x="1398967" y="9519"/>
                  <a:pt x="1374309" y="10212"/>
                </a:cubicBezTo>
                <a:cubicBezTo>
                  <a:pt x="1320832" y="11599"/>
                  <a:pt x="1267355" y="11291"/>
                  <a:pt x="1213801" y="10906"/>
                </a:cubicBezTo>
                <a:cubicBezTo>
                  <a:pt x="1147918" y="10443"/>
                  <a:pt x="1082035" y="9904"/>
                  <a:pt x="1016152" y="10829"/>
                </a:cubicBezTo>
                <a:cubicBezTo>
                  <a:pt x="864274" y="12909"/>
                  <a:pt x="712319" y="5666"/>
                  <a:pt x="560519" y="5435"/>
                </a:cubicBezTo>
                <a:cubicBezTo>
                  <a:pt x="451407" y="5204"/>
                  <a:pt x="342218" y="8132"/>
                  <a:pt x="233107" y="7978"/>
                </a:cubicBezTo>
                <a:cubicBezTo>
                  <a:pt x="203286" y="7901"/>
                  <a:pt x="173928" y="5666"/>
                  <a:pt x="144184" y="4972"/>
                </a:cubicBezTo>
                <a:cubicBezTo>
                  <a:pt x="115981" y="4356"/>
                  <a:pt x="87548" y="4664"/>
                  <a:pt x="59422" y="1890"/>
                </a:cubicBezTo>
                <a:cubicBezTo>
                  <a:pt x="46091" y="580"/>
                  <a:pt x="32607" y="-190"/>
                  <a:pt x="19199" y="41"/>
                </a:cubicBezTo>
                <a:cubicBezTo>
                  <a:pt x="15423" y="118"/>
                  <a:pt x="10646" y="-267"/>
                  <a:pt x="7024" y="1274"/>
                </a:cubicBezTo>
                <a:cubicBezTo>
                  <a:pt x="551" y="4125"/>
                  <a:pt x="-3764" y="15144"/>
                  <a:pt x="4712" y="18072"/>
                </a:cubicBezTo>
                <a:cubicBezTo>
                  <a:pt x="22820" y="24391"/>
                  <a:pt x="44704" y="19613"/>
                  <a:pt x="63275" y="18457"/>
                </a:cubicBezTo>
                <a:cubicBezTo>
                  <a:pt x="87471" y="16916"/>
                  <a:pt x="112283" y="19459"/>
                  <a:pt x="136478" y="20152"/>
                </a:cubicBezTo>
                <a:cubicBezTo>
                  <a:pt x="186873" y="21617"/>
                  <a:pt x="237268" y="22618"/>
                  <a:pt x="287662" y="21694"/>
                </a:cubicBezTo>
                <a:cubicBezTo>
                  <a:pt x="299067" y="21462"/>
                  <a:pt x="468591" y="16839"/>
                  <a:pt x="501185" y="19767"/>
                </a:cubicBezTo>
                <a:cubicBezTo>
                  <a:pt x="521913" y="21617"/>
                  <a:pt x="542950" y="17610"/>
                  <a:pt x="563755" y="17764"/>
                </a:cubicBezTo>
                <a:cubicBezTo>
                  <a:pt x="583635" y="17841"/>
                  <a:pt x="603362" y="18534"/>
                  <a:pt x="623242" y="18303"/>
                </a:cubicBezTo>
                <a:cubicBezTo>
                  <a:pt x="660923" y="17841"/>
                  <a:pt x="698757" y="18226"/>
                  <a:pt x="736438" y="19459"/>
                </a:cubicBezTo>
                <a:cubicBezTo>
                  <a:pt x="806790" y="21848"/>
                  <a:pt x="876295" y="21925"/>
                  <a:pt x="946647" y="22695"/>
                </a:cubicBezTo>
                <a:cubicBezTo>
                  <a:pt x="1001511" y="23235"/>
                  <a:pt x="1056298" y="23235"/>
                  <a:pt x="1111085" y="22849"/>
                </a:cubicBezTo>
                <a:cubicBezTo>
                  <a:pt x="1153080" y="22541"/>
                  <a:pt x="1195153" y="22772"/>
                  <a:pt x="1237149" y="23389"/>
                </a:cubicBezTo>
                <a:cubicBezTo>
                  <a:pt x="1257183" y="23697"/>
                  <a:pt x="1277218" y="24236"/>
                  <a:pt x="1297253" y="24005"/>
                </a:cubicBezTo>
                <a:cubicBezTo>
                  <a:pt x="1308503" y="23851"/>
                  <a:pt x="1319753" y="23928"/>
                  <a:pt x="1331080" y="24159"/>
                </a:cubicBezTo>
                <a:cubicBezTo>
                  <a:pt x="1338632" y="24313"/>
                  <a:pt x="1384712" y="24236"/>
                  <a:pt x="1391955" y="23851"/>
                </a:cubicBezTo>
                <a:cubicBezTo>
                  <a:pt x="1406210" y="23081"/>
                  <a:pt x="1420465" y="22541"/>
                  <a:pt x="1434798" y="22233"/>
                </a:cubicBezTo>
                <a:cubicBezTo>
                  <a:pt x="1446048" y="22002"/>
                  <a:pt x="1457452" y="21617"/>
                  <a:pt x="1468703" y="22233"/>
                </a:cubicBezTo>
                <a:cubicBezTo>
                  <a:pt x="1474020" y="22541"/>
                  <a:pt x="1479028" y="23928"/>
                  <a:pt x="1484191" y="22079"/>
                </a:cubicBezTo>
                <a:cubicBezTo>
                  <a:pt x="1491203" y="19613"/>
                  <a:pt x="1494440" y="11214"/>
                  <a:pt x="1489662" y="5204"/>
                </a:cubicBezTo>
                <a:close/>
              </a:path>
            </a:pathLst>
          </a:custGeom>
          <a:solidFill>
            <a:schemeClr val="tx2"/>
          </a:solidFill>
          <a:ln w="7706" cap="flat">
            <a:noFill/>
            <a:prstDash val="solid"/>
            <a:miter/>
          </a:ln>
        </p:spPr>
        <p:txBody>
          <a:bodyPr rtlCol="0" anchor="ctr"/>
          <a:lstStyle/>
          <a:p>
            <a:endParaRPr lang="en-US"/>
          </a:p>
        </p:txBody>
      </p:sp>
      <p:sp>
        <p:nvSpPr>
          <p:cNvPr id="24" name="TextBox 23">
            <a:extLst>
              <a:ext uri="{FF2B5EF4-FFF2-40B4-BE49-F238E27FC236}">
                <a16:creationId xmlns:a16="http://schemas.microsoft.com/office/drawing/2014/main" id="{99E9493A-F2FC-4FBC-94BC-986FEC8DF46C}"/>
              </a:ext>
            </a:extLst>
          </p:cNvPr>
          <p:cNvSpPr txBox="1"/>
          <p:nvPr/>
        </p:nvSpPr>
        <p:spPr>
          <a:xfrm>
            <a:off x="2166038" y="1797286"/>
            <a:ext cx="8726498" cy="4431983"/>
          </a:xfrm>
          <a:prstGeom prst="rect">
            <a:avLst/>
          </a:prstGeom>
          <a:noFill/>
        </p:spPr>
        <p:txBody>
          <a:bodyPr wrap="square" rtlCol="0">
            <a:spAutoFit/>
          </a:bodyPr>
          <a:lstStyle/>
          <a:p>
            <a:r>
              <a:rPr lang="en-US" sz="2400" b="1" dirty="0"/>
              <a:t>Hand-written notes</a:t>
            </a:r>
            <a:r>
              <a:rPr lang="en-US" sz="2400" dirty="0"/>
              <a:t>. They are a lost art - try to bring them back. </a:t>
            </a:r>
          </a:p>
          <a:p>
            <a:endParaRPr lang="en-US" sz="2400" dirty="0"/>
          </a:p>
          <a:p>
            <a:r>
              <a:rPr lang="en-US" sz="2400" b="1" dirty="0"/>
              <a:t>Peer to peer recognition </a:t>
            </a:r>
            <a:r>
              <a:rPr lang="en-US" sz="2400" dirty="0"/>
              <a:t>programs. Creating a space to say thank you creates a culture where appreciation is free flowing and genuine. </a:t>
            </a:r>
          </a:p>
          <a:p>
            <a:endParaRPr lang="en-US" sz="2400" dirty="0"/>
          </a:p>
          <a:p>
            <a:r>
              <a:rPr lang="en-US" sz="2400" dirty="0"/>
              <a:t>Share </a:t>
            </a:r>
            <a:r>
              <a:rPr lang="en-US" sz="2400" b="1" dirty="0"/>
              <a:t>success stories</a:t>
            </a:r>
            <a:r>
              <a:rPr lang="en-US" sz="2400" dirty="0"/>
              <a:t>. Do you have stories about how your employees are making a difference? Share them. It makes your team feel more connected to a bigger purpose and drive fulfillment. </a:t>
            </a:r>
          </a:p>
          <a:p>
            <a:endParaRPr lang="en-US" sz="2000" dirty="0"/>
          </a:p>
        </p:txBody>
      </p:sp>
      <p:grpSp>
        <p:nvGrpSpPr>
          <p:cNvPr id="25" name="Graphic 4">
            <a:extLst>
              <a:ext uri="{FF2B5EF4-FFF2-40B4-BE49-F238E27FC236}">
                <a16:creationId xmlns:a16="http://schemas.microsoft.com/office/drawing/2014/main" id="{E5BCC4E9-02FA-4C71-9790-41E9D68E88B5}"/>
              </a:ext>
            </a:extLst>
          </p:cNvPr>
          <p:cNvGrpSpPr/>
          <p:nvPr/>
        </p:nvGrpSpPr>
        <p:grpSpPr>
          <a:xfrm>
            <a:off x="1260039" y="1970267"/>
            <a:ext cx="642539" cy="558037"/>
            <a:chOff x="5795066" y="4657047"/>
            <a:chExt cx="642539" cy="558037"/>
          </a:xfrm>
          <a:solidFill>
            <a:schemeClr val="tx2"/>
          </a:solidFill>
        </p:grpSpPr>
        <p:sp>
          <p:nvSpPr>
            <p:cNvPr id="26" name="Graphic 4">
              <a:extLst>
                <a:ext uri="{FF2B5EF4-FFF2-40B4-BE49-F238E27FC236}">
                  <a16:creationId xmlns:a16="http://schemas.microsoft.com/office/drawing/2014/main" id="{9A2E2DBA-34B8-4D0F-88AB-41689496E526}"/>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961F8400-927E-4CAA-94D9-0302D87EECAC}"/>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82D9E268-56FB-4D52-86FD-2B53A765DD7A}"/>
              </a:ext>
            </a:extLst>
          </p:cNvPr>
          <p:cNvGrpSpPr/>
          <p:nvPr/>
        </p:nvGrpSpPr>
        <p:grpSpPr>
          <a:xfrm>
            <a:off x="1260039" y="3217022"/>
            <a:ext cx="642539" cy="558037"/>
            <a:chOff x="5795066" y="4657047"/>
            <a:chExt cx="642539" cy="558037"/>
          </a:xfrm>
          <a:solidFill>
            <a:schemeClr val="tx2"/>
          </a:solidFill>
        </p:grpSpPr>
        <p:sp>
          <p:nvSpPr>
            <p:cNvPr id="29" name="Graphic 4">
              <a:extLst>
                <a:ext uri="{FF2B5EF4-FFF2-40B4-BE49-F238E27FC236}">
                  <a16:creationId xmlns:a16="http://schemas.microsoft.com/office/drawing/2014/main" id="{2BAF0C10-B392-43FC-B931-A6A826E10C9A}"/>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68CE59A1-3F77-45A5-B4BE-EFF5220AFC18}"/>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31" name="Graphic 4">
            <a:extLst>
              <a:ext uri="{FF2B5EF4-FFF2-40B4-BE49-F238E27FC236}">
                <a16:creationId xmlns:a16="http://schemas.microsoft.com/office/drawing/2014/main" id="{4C55322A-5B26-475E-82DB-C4905FFB76ED}"/>
              </a:ext>
            </a:extLst>
          </p:cNvPr>
          <p:cNvGrpSpPr/>
          <p:nvPr/>
        </p:nvGrpSpPr>
        <p:grpSpPr>
          <a:xfrm>
            <a:off x="1260039" y="4736424"/>
            <a:ext cx="642539" cy="558037"/>
            <a:chOff x="5795066" y="4657047"/>
            <a:chExt cx="642539" cy="558037"/>
          </a:xfrm>
          <a:solidFill>
            <a:schemeClr val="tx2"/>
          </a:solidFill>
        </p:grpSpPr>
        <p:sp>
          <p:nvSpPr>
            <p:cNvPr id="32" name="Graphic 4">
              <a:extLst>
                <a:ext uri="{FF2B5EF4-FFF2-40B4-BE49-F238E27FC236}">
                  <a16:creationId xmlns:a16="http://schemas.microsoft.com/office/drawing/2014/main" id="{64635D44-9602-4D84-957E-1BE1F343164F}"/>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FAB02EF0-0A4A-4541-94D5-8F1EA8EDD724}"/>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50" name="Graphic 5">
            <a:extLst>
              <a:ext uri="{FF2B5EF4-FFF2-40B4-BE49-F238E27FC236}">
                <a16:creationId xmlns:a16="http://schemas.microsoft.com/office/drawing/2014/main" id="{2A033051-4E7B-4F26-8406-A9D35C32D794}"/>
              </a:ext>
            </a:extLst>
          </p:cNvPr>
          <p:cNvGrpSpPr/>
          <p:nvPr/>
        </p:nvGrpSpPr>
        <p:grpSpPr>
          <a:xfrm>
            <a:off x="7174671" y="300377"/>
            <a:ext cx="1415147" cy="1197884"/>
            <a:chOff x="4899998" y="3261174"/>
            <a:chExt cx="474803" cy="411051"/>
          </a:xfrm>
          <a:solidFill>
            <a:schemeClr val="tx2"/>
          </a:solidFill>
        </p:grpSpPr>
        <p:sp>
          <p:nvSpPr>
            <p:cNvPr id="51" name="Graphic 5">
              <a:extLst>
                <a:ext uri="{FF2B5EF4-FFF2-40B4-BE49-F238E27FC236}">
                  <a16:creationId xmlns:a16="http://schemas.microsoft.com/office/drawing/2014/main" id="{4CD99094-F061-4E44-8D7B-F234DAAE8020}"/>
                </a:ext>
              </a:extLst>
            </p:cNvPr>
            <p:cNvSpPr/>
            <p:nvPr/>
          </p:nvSpPr>
          <p:spPr>
            <a:xfrm>
              <a:off x="5046126" y="3352140"/>
              <a:ext cx="209161" cy="215640"/>
            </a:xfrm>
            <a:custGeom>
              <a:avLst/>
              <a:gdLst>
                <a:gd name="connsiteX0" fmla="*/ 186337 w 209161"/>
                <a:gd name="connsiteY0" fmla="*/ 10374 h 215640"/>
                <a:gd name="connsiteX1" fmla="*/ 148142 w 209161"/>
                <a:gd name="connsiteY1" fmla="*/ 373 h 215640"/>
                <a:gd name="connsiteX2" fmla="*/ 87563 w 209161"/>
                <a:gd name="connsiteY2" fmla="*/ 27424 h 215640"/>
                <a:gd name="connsiteX3" fmla="*/ 81562 w 209161"/>
                <a:gd name="connsiteY3" fmla="*/ 70382 h 215640"/>
                <a:gd name="connsiteX4" fmla="*/ 81753 w 209161"/>
                <a:gd name="connsiteY4" fmla="*/ 76573 h 215640"/>
                <a:gd name="connsiteX5" fmla="*/ 52321 w 209161"/>
                <a:gd name="connsiteY5" fmla="*/ 69906 h 215640"/>
                <a:gd name="connsiteX6" fmla="*/ 17173 w 209161"/>
                <a:gd name="connsiteY6" fmla="*/ 75240 h 215640"/>
                <a:gd name="connsiteX7" fmla="*/ 1648 w 209161"/>
                <a:gd name="connsiteY7" fmla="*/ 102005 h 215640"/>
                <a:gd name="connsiteX8" fmla="*/ 695 w 209161"/>
                <a:gd name="connsiteY8" fmla="*/ 137343 h 215640"/>
                <a:gd name="connsiteX9" fmla="*/ 15554 w 209161"/>
                <a:gd name="connsiteY9" fmla="*/ 171918 h 215640"/>
                <a:gd name="connsiteX10" fmla="*/ 46796 w 209161"/>
                <a:gd name="connsiteY10" fmla="*/ 189635 h 215640"/>
                <a:gd name="connsiteX11" fmla="*/ 88230 w 209161"/>
                <a:gd name="connsiteY11" fmla="*/ 202398 h 215640"/>
                <a:gd name="connsiteX12" fmla="*/ 186147 w 209161"/>
                <a:gd name="connsiteY12" fmla="*/ 215638 h 215640"/>
                <a:gd name="connsiteX13" fmla="*/ 194148 w 209161"/>
                <a:gd name="connsiteY13" fmla="*/ 209542 h 215640"/>
                <a:gd name="connsiteX14" fmla="*/ 206435 w 209161"/>
                <a:gd name="connsiteY14" fmla="*/ 116197 h 215640"/>
                <a:gd name="connsiteX15" fmla="*/ 209102 w 209161"/>
                <a:gd name="connsiteY15" fmla="*/ 71906 h 215640"/>
                <a:gd name="connsiteX16" fmla="*/ 205387 w 209161"/>
                <a:gd name="connsiteY16" fmla="*/ 37806 h 215640"/>
                <a:gd name="connsiteX17" fmla="*/ 186337 w 209161"/>
                <a:gd name="connsiteY17" fmla="*/ 10374 h 215640"/>
                <a:gd name="connsiteX18" fmla="*/ 192338 w 209161"/>
                <a:gd name="connsiteY18" fmla="*/ 74668 h 215640"/>
                <a:gd name="connsiteX19" fmla="*/ 189957 w 209161"/>
                <a:gd name="connsiteY19" fmla="*/ 113625 h 215640"/>
                <a:gd name="connsiteX20" fmla="*/ 179289 w 209161"/>
                <a:gd name="connsiteY20" fmla="*/ 199065 h 215640"/>
                <a:gd name="connsiteX21" fmla="*/ 110423 w 209161"/>
                <a:gd name="connsiteY21" fmla="*/ 191635 h 215640"/>
                <a:gd name="connsiteX22" fmla="*/ 73561 w 209161"/>
                <a:gd name="connsiteY22" fmla="*/ 182777 h 215640"/>
                <a:gd name="connsiteX23" fmla="*/ 40510 w 209161"/>
                <a:gd name="connsiteY23" fmla="*/ 171537 h 215640"/>
                <a:gd name="connsiteX24" fmla="*/ 18888 w 209161"/>
                <a:gd name="connsiteY24" fmla="*/ 153821 h 215640"/>
                <a:gd name="connsiteX25" fmla="*/ 13554 w 209161"/>
                <a:gd name="connsiteY25" fmla="*/ 120769 h 215640"/>
                <a:gd name="connsiteX26" fmla="*/ 17554 w 209161"/>
                <a:gd name="connsiteY26" fmla="*/ 94670 h 215640"/>
                <a:gd name="connsiteX27" fmla="*/ 40224 w 209161"/>
                <a:gd name="connsiteY27" fmla="*/ 82288 h 215640"/>
                <a:gd name="connsiteX28" fmla="*/ 83944 w 209161"/>
                <a:gd name="connsiteY28" fmla="*/ 90861 h 215640"/>
                <a:gd name="connsiteX29" fmla="*/ 94326 w 209161"/>
                <a:gd name="connsiteY29" fmla="*/ 110101 h 215640"/>
                <a:gd name="connsiteX30" fmla="*/ 105946 w 209161"/>
                <a:gd name="connsiteY30" fmla="*/ 98481 h 215640"/>
                <a:gd name="connsiteX31" fmla="*/ 98041 w 209161"/>
                <a:gd name="connsiteY31" fmla="*/ 70477 h 215640"/>
                <a:gd name="connsiteX32" fmla="*/ 100803 w 209161"/>
                <a:gd name="connsiteY32" fmla="*/ 39330 h 215640"/>
                <a:gd name="connsiteX33" fmla="*/ 146809 w 209161"/>
                <a:gd name="connsiteY33" fmla="*/ 16947 h 215640"/>
                <a:gd name="connsiteX34" fmla="*/ 177955 w 209161"/>
                <a:gd name="connsiteY34" fmla="*/ 24757 h 215640"/>
                <a:gd name="connsiteX35" fmla="*/ 190147 w 209161"/>
                <a:gd name="connsiteY35" fmla="*/ 45331 h 215640"/>
                <a:gd name="connsiteX36" fmla="*/ 192338 w 209161"/>
                <a:gd name="connsiteY36" fmla="*/ 74668 h 2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9161" h="215640">
                  <a:moveTo>
                    <a:pt x="186337" y="10374"/>
                  </a:moveTo>
                  <a:cubicBezTo>
                    <a:pt x="175384" y="2849"/>
                    <a:pt x="161001" y="1421"/>
                    <a:pt x="148142" y="373"/>
                  </a:cubicBezTo>
                  <a:cubicBezTo>
                    <a:pt x="124520" y="-1532"/>
                    <a:pt x="97945" y="3326"/>
                    <a:pt x="87563" y="27424"/>
                  </a:cubicBezTo>
                  <a:cubicBezTo>
                    <a:pt x="81848" y="40664"/>
                    <a:pt x="81467" y="56094"/>
                    <a:pt x="81562" y="70382"/>
                  </a:cubicBezTo>
                  <a:cubicBezTo>
                    <a:pt x="81562" y="72477"/>
                    <a:pt x="81658" y="74478"/>
                    <a:pt x="81753" y="76573"/>
                  </a:cubicBezTo>
                  <a:cubicBezTo>
                    <a:pt x="72704" y="72382"/>
                    <a:pt x="61941" y="70668"/>
                    <a:pt x="52321" y="69906"/>
                  </a:cubicBezTo>
                  <a:cubicBezTo>
                    <a:pt x="40605" y="69048"/>
                    <a:pt x="27365" y="68382"/>
                    <a:pt x="17173" y="75240"/>
                  </a:cubicBezTo>
                  <a:cubicBezTo>
                    <a:pt x="8125" y="81336"/>
                    <a:pt x="3457" y="91527"/>
                    <a:pt x="1648" y="102005"/>
                  </a:cubicBezTo>
                  <a:cubicBezTo>
                    <a:pt x="-353" y="113530"/>
                    <a:pt x="-353" y="125722"/>
                    <a:pt x="695" y="137343"/>
                  </a:cubicBezTo>
                  <a:cubicBezTo>
                    <a:pt x="1838" y="150392"/>
                    <a:pt x="5839" y="162584"/>
                    <a:pt x="15554" y="171918"/>
                  </a:cubicBezTo>
                  <a:cubicBezTo>
                    <a:pt x="24317" y="180300"/>
                    <a:pt x="35557" y="185349"/>
                    <a:pt x="46796" y="189635"/>
                  </a:cubicBezTo>
                  <a:cubicBezTo>
                    <a:pt x="60322" y="194683"/>
                    <a:pt x="74228" y="198874"/>
                    <a:pt x="88230" y="202398"/>
                  </a:cubicBezTo>
                  <a:cubicBezTo>
                    <a:pt x="120234" y="210495"/>
                    <a:pt x="153190" y="214971"/>
                    <a:pt x="186147" y="215638"/>
                  </a:cubicBezTo>
                  <a:cubicBezTo>
                    <a:pt x="189481" y="215733"/>
                    <a:pt x="193481" y="213066"/>
                    <a:pt x="194148" y="209542"/>
                  </a:cubicBezTo>
                  <a:cubicBezTo>
                    <a:pt x="199672" y="178586"/>
                    <a:pt x="203768" y="147439"/>
                    <a:pt x="206435" y="116197"/>
                  </a:cubicBezTo>
                  <a:cubicBezTo>
                    <a:pt x="207673" y="101528"/>
                    <a:pt x="208816" y="86670"/>
                    <a:pt x="209102" y="71906"/>
                  </a:cubicBezTo>
                  <a:cubicBezTo>
                    <a:pt x="209388" y="60571"/>
                    <a:pt x="208721" y="48760"/>
                    <a:pt x="205387" y="37806"/>
                  </a:cubicBezTo>
                  <a:cubicBezTo>
                    <a:pt x="202149" y="26853"/>
                    <a:pt x="195958" y="17042"/>
                    <a:pt x="186337" y="10374"/>
                  </a:cubicBezTo>
                  <a:close/>
                  <a:moveTo>
                    <a:pt x="192338" y="74668"/>
                  </a:moveTo>
                  <a:cubicBezTo>
                    <a:pt x="191957" y="87622"/>
                    <a:pt x="191005" y="100671"/>
                    <a:pt x="189957" y="113625"/>
                  </a:cubicBezTo>
                  <a:cubicBezTo>
                    <a:pt x="187671" y="142295"/>
                    <a:pt x="184051" y="170775"/>
                    <a:pt x="179289" y="199065"/>
                  </a:cubicBezTo>
                  <a:cubicBezTo>
                    <a:pt x="156143" y="198398"/>
                    <a:pt x="133188" y="196016"/>
                    <a:pt x="110423" y="191635"/>
                  </a:cubicBezTo>
                  <a:cubicBezTo>
                    <a:pt x="98041" y="189254"/>
                    <a:pt x="85753" y="186206"/>
                    <a:pt x="73561" y="182777"/>
                  </a:cubicBezTo>
                  <a:cubicBezTo>
                    <a:pt x="62417" y="179633"/>
                    <a:pt x="50987" y="176395"/>
                    <a:pt x="40510" y="171537"/>
                  </a:cubicBezTo>
                  <a:cubicBezTo>
                    <a:pt x="31937" y="167537"/>
                    <a:pt x="23555" y="162298"/>
                    <a:pt x="18888" y="153821"/>
                  </a:cubicBezTo>
                  <a:cubicBezTo>
                    <a:pt x="13363" y="144010"/>
                    <a:pt x="13649" y="131723"/>
                    <a:pt x="13554" y="120769"/>
                  </a:cubicBezTo>
                  <a:cubicBezTo>
                    <a:pt x="13459" y="112101"/>
                    <a:pt x="13840" y="102767"/>
                    <a:pt x="17554" y="94670"/>
                  </a:cubicBezTo>
                  <a:cubicBezTo>
                    <a:pt x="21936" y="85241"/>
                    <a:pt x="30413" y="82574"/>
                    <a:pt x="40224" y="82288"/>
                  </a:cubicBezTo>
                  <a:cubicBezTo>
                    <a:pt x="52797" y="81907"/>
                    <a:pt x="72704" y="82002"/>
                    <a:pt x="83944" y="90861"/>
                  </a:cubicBezTo>
                  <a:cubicBezTo>
                    <a:pt x="85849" y="97909"/>
                    <a:pt x="88992" y="104481"/>
                    <a:pt x="94326" y="110101"/>
                  </a:cubicBezTo>
                  <a:cubicBezTo>
                    <a:pt x="101660" y="117816"/>
                    <a:pt x="113185" y="106196"/>
                    <a:pt x="105946" y="98481"/>
                  </a:cubicBezTo>
                  <a:cubicBezTo>
                    <a:pt x="98898" y="91051"/>
                    <a:pt x="98041" y="80193"/>
                    <a:pt x="98041" y="70477"/>
                  </a:cubicBezTo>
                  <a:cubicBezTo>
                    <a:pt x="98041" y="60190"/>
                    <a:pt x="98136" y="49332"/>
                    <a:pt x="100803" y="39330"/>
                  </a:cubicBezTo>
                  <a:cubicBezTo>
                    <a:pt x="106613" y="18185"/>
                    <a:pt x="127854" y="15613"/>
                    <a:pt x="146809" y="16947"/>
                  </a:cubicBezTo>
                  <a:cubicBezTo>
                    <a:pt x="157096" y="17708"/>
                    <a:pt x="169288" y="18566"/>
                    <a:pt x="177955" y="24757"/>
                  </a:cubicBezTo>
                  <a:cubicBezTo>
                    <a:pt x="184718" y="29710"/>
                    <a:pt x="188242" y="37425"/>
                    <a:pt x="190147" y="45331"/>
                  </a:cubicBezTo>
                  <a:cubicBezTo>
                    <a:pt x="192529" y="54951"/>
                    <a:pt x="192719" y="64857"/>
                    <a:pt x="192338" y="74668"/>
                  </a:cubicBezTo>
                  <a:close/>
                </a:path>
              </a:pathLst>
            </a:custGeom>
            <a:grpFill/>
            <a:ln w="9525" cap="flat">
              <a:noFill/>
              <a:prstDash val="solid"/>
              <a:miter/>
            </a:ln>
          </p:spPr>
          <p:txBody>
            <a:bodyPr rtlCol="0" anchor="ctr"/>
            <a:lstStyle/>
            <a:p>
              <a:endParaRPr lang="en-US"/>
            </a:p>
          </p:txBody>
        </p:sp>
        <p:sp>
          <p:nvSpPr>
            <p:cNvPr id="52" name="Graphic 5">
              <a:extLst>
                <a:ext uri="{FF2B5EF4-FFF2-40B4-BE49-F238E27FC236}">
                  <a16:creationId xmlns:a16="http://schemas.microsoft.com/office/drawing/2014/main" id="{6AF560CC-D54D-40F6-936F-52C461CDBB96}"/>
                </a:ext>
              </a:extLst>
            </p:cNvPr>
            <p:cNvSpPr/>
            <p:nvPr/>
          </p:nvSpPr>
          <p:spPr>
            <a:xfrm>
              <a:off x="5266398" y="3261174"/>
              <a:ext cx="47533" cy="90482"/>
            </a:xfrm>
            <a:custGeom>
              <a:avLst/>
              <a:gdLst>
                <a:gd name="connsiteX0" fmla="*/ 39217 w 47533"/>
                <a:gd name="connsiteY0" fmla="*/ 24569 h 90482"/>
                <a:gd name="connsiteX1" fmla="*/ 47504 w 47533"/>
                <a:gd name="connsiteY1" fmla="*/ 3614 h 90482"/>
                <a:gd name="connsiteX2" fmla="*/ 43027 w 47533"/>
                <a:gd name="connsiteY2" fmla="*/ 185 h 90482"/>
                <a:gd name="connsiteX3" fmla="*/ 28549 w 47533"/>
                <a:gd name="connsiteY3" fmla="*/ 16378 h 90482"/>
                <a:gd name="connsiteX4" fmla="*/ 17119 w 47533"/>
                <a:gd name="connsiteY4" fmla="*/ 38381 h 90482"/>
                <a:gd name="connsiteX5" fmla="*/ 69 w 47533"/>
                <a:gd name="connsiteY5" fmla="*/ 83815 h 90482"/>
                <a:gd name="connsiteX6" fmla="*/ 9499 w 47533"/>
                <a:gd name="connsiteY6" fmla="*/ 87815 h 90482"/>
                <a:gd name="connsiteX7" fmla="*/ 28358 w 47533"/>
                <a:gd name="connsiteY7" fmla="*/ 44953 h 90482"/>
                <a:gd name="connsiteX8" fmla="*/ 39217 w 47533"/>
                <a:gd name="connsiteY8" fmla="*/ 24569 h 9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33" h="90482">
                  <a:moveTo>
                    <a:pt x="39217" y="24569"/>
                  </a:moveTo>
                  <a:cubicBezTo>
                    <a:pt x="42646" y="18378"/>
                    <a:pt x="47980" y="11044"/>
                    <a:pt x="47504" y="3614"/>
                  </a:cubicBezTo>
                  <a:cubicBezTo>
                    <a:pt x="47408" y="1614"/>
                    <a:pt x="45313" y="-672"/>
                    <a:pt x="43027" y="185"/>
                  </a:cubicBezTo>
                  <a:cubicBezTo>
                    <a:pt x="36074" y="2948"/>
                    <a:pt x="32168" y="10186"/>
                    <a:pt x="28549" y="16378"/>
                  </a:cubicBezTo>
                  <a:cubicBezTo>
                    <a:pt x="24453" y="23522"/>
                    <a:pt x="20643" y="30951"/>
                    <a:pt x="17119" y="38381"/>
                  </a:cubicBezTo>
                  <a:cubicBezTo>
                    <a:pt x="10356" y="52668"/>
                    <a:pt x="2736" y="68098"/>
                    <a:pt x="69" y="83815"/>
                  </a:cubicBezTo>
                  <a:cubicBezTo>
                    <a:pt x="-788" y="89244"/>
                    <a:pt x="6546" y="93435"/>
                    <a:pt x="9499" y="87815"/>
                  </a:cubicBezTo>
                  <a:cubicBezTo>
                    <a:pt x="16738" y="74099"/>
                    <a:pt x="21596" y="58955"/>
                    <a:pt x="28358" y="44953"/>
                  </a:cubicBezTo>
                  <a:cubicBezTo>
                    <a:pt x="31883" y="38095"/>
                    <a:pt x="35502" y="31332"/>
                    <a:pt x="39217" y="24569"/>
                  </a:cubicBezTo>
                  <a:close/>
                </a:path>
              </a:pathLst>
            </a:custGeom>
            <a:grpFill/>
            <a:ln w="9525" cap="flat">
              <a:noFill/>
              <a:prstDash val="solid"/>
              <a:miter/>
            </a:ln>
          </p:spPr>
          <p:txBody>
            <a:bodyPr rtlCol="0" anchor="ctr"/>
            <a:lstStyle/>
            <a:p>
              <a:endParaRPr lang="en-US"/>
            </a:p>
          </p:txBody>
        </p:sp>
        <p:sp>
          <p:nvSpPr>
            <p:cNvPr id="53" name="Graphic 5">
              <a:extLst>
                <a:ext uri="{FF2B5EF4-FFF2-40B4-BE49-F238E27FC236}">
                  <a16:creationId xmlns:a16="http://schemas.microsoft.com/office/drawing/2014/main" id="{565B0896-D72B-4690-A16E-D3DA35C36662}"/>
                </a:ext>
              </a:extLst>
            </p:cNvPr>
            <p:cNvSpPr/>
            <p:nvPr/>
          </p:nvSpPr>
          <p:spPr>
            <a:xfrm>
              <a:off x="5287179" y="3346030"/>
              <a:ext cx="86065" cy="43835"/>
            </a:xfrm>
            <a:custGeom>
              <a:avLst/>
              <a:gdLst>
                <a:gd name="connsiteX0" fmla="*/ 50440 w 86065"/>
                <a:gd name="connsiteY0" fmla="*/ 28867 h 43835"/>
                <a:gd name="connsiteX1" fmla="*/ 70538 w 86065"/>
                <a:gd name="connsiteY1" fmla="*/ 18961 h 43835"/>
                <a:gd name="connsiteX2" fmla="*/ 85873 w 86065"/>
                <a:gd name="connsiteY2" fmla="*/ 5245 h 43835"/>
                <a:gd name="connsiteX3" fmla="*/ 83016 w 86065"/>
                <a:gd name="connsiteY3" fmla="*/ 196 h 43835"/>
                <a:gd name="connsiteX4" fmla="*/ 63109 w 86065"/>
                <a:gd name="connsiteY4" fmla="*/ 6102 h 43835"/>
                <a:gd name="connsiteX5" fmla="*/ 43678 w 86065"/>
                <a:gd name="connsiteY5" fmla="*/ 15436 h 43835"/>
                <a:gd name="connsiteX6" fmla="*/ 3292 w 86065"/>
                <a:gd name="connsiteY6" fmla="*/ 32200 h 43835"/>
                <a:gd name="connsiteX7" fmla="*/ 8149 w 86065"/>
                <a:gd name="connsiteY7" fmla="*/ 43726 h 43835"/>
                <a:gd name="connsiteX8" fmla="*/ 50440 w 86065"/>
                <a:gd name="connsiteY8" fmla="*/ 28867 h 4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5" h="43835">
                  <a:moveTo>
                    <a:pt x="50440" y="28867"/>
                  </a:moveTo>
                  <a:cubicBezTo>
                    <a:pt x="57298" y="25914"/>
                    <a:pt x="64061" y="22580"/>
                    <a:pt x="70538" y="18961"/>
                  </a:cubicBezTo>
                  <a:cubicBezTo>
                    <a:pt x="76253" y="15722"/>
                    <a:pt x="83397" y="11722"/>
                    <a:pt x="85873" y="5245"/>
                  </a:cubicBezTo>
                  <a:cubicBezTo>
                    <a:pt x="86635" y="3340"/>
                    <a:pt x="85016" y="482"/>
                    <a:pt x="83016" y="196"/>
                  </a:cubicBezTo>
                  <a:cubicBezTo>
                    <a:pt x="76158" y="-947"/>
                    <a:pt x="69109" y="3149"/>
                    <a:pt x="63109" y="6102"/>
                  </a:cubicBezTo>
                  <a:cubicBezTo>
                    <a:pt x="56632" y="9245"/>
                    <a:pt x="50155" y="12388"/>
                    <a:pt x="43678" y="15436"/>
                  </a:cubicBezTo>
                  <a:cubicBezTo>
                    <a:pt x="30438" y="21628"/>
                    <a:pt x="16531" y="26104"/>
                    <a:pt x="3292" y="32200"/>
                  </a:cubicBezTo>
                  <a:cubicBezTo>
                    <a:pt x="-3662" y="35439"/>
                    <a:pt x="1577" y="44964"/>
                    <a:pt x="8149" y="43726"/>
                  </a:cubicBezTo>
                  <a:cubicBezTo>
                    <a:pt x="22627" y="41154"/>
                    <a:pt x="37010" y="34772"/>
                    <a:pt x="50440" y="28867"/>
                  </a:cubicBezTo>
                  <a:close/>
                </a:path>
              </a:pathLst>
            </a:custGeom>
            <a:grpFill/>
            <a:ln w="9525" cap="flat">
              <a:noFill/>
              <a:prstDash val="solid"/>
              <a:miter/>
            </a:ln>
          </p:spPr>
          <p:txBody>
            <a:bodyPr rtlCol="0" anchor="ctr"/>
            <a:lstStyle/>
            <a:p>
              <a:endParaRPr lang="en-US"/>
            </a:p>
          </p:txBody>
        </p:sp>
        <p:sp>
          <p:nvSpPr>
            <p:cNvPr id="54" name="Graphic 5">
              <a:extLst>
                <a:ext uri="{FF2B5EF4-FFF2-40B4-BE49-F238E27FC236}">
                  <a16:creationId xmlns:a16="http://schemas.microsoft.com/office/drawing/2014/main" id="{EFE5DBB0-A9AC-4C57-9745-74406F01D0D2}"/>
                </a:ext>
              </a:extLst>
            </p:cNvPr>
            <p:cNvSpPr/>
            <p:nvPr/>
          </p:nvSpPr>
          <p:spPr>
            <a:xfrm>
              <a:off x="5289612" y="3425442"/>
              <a:ext cx="85189" cy="39811"/>
            </a:xfrm>
            <a:custGeom>
              <a:avLst/>
              <a:gdLst>
                <a:gd name="connsiteX0" fmla="*/ 85059 w 85189"/>
                <a:gd name="connsiteY0" fmla="*/ 33275 h 39811"/>
                <a:gd name="connsiteX1" fmla="*/ 69533 w 85189"/>
                <a:gd name="connsiteY1" fmla="*/ 21559 h 39811"/>
                <a:gd name="connsiteX2" fmla="*/ 48769 w 85189"/>
                <a:gd name="connsiteY2" fmla="*/ 13558 h 39811"/>
                <a:gd name="connsiteX3" fmla="*/ 7049 w 85189"/>
                <a:gd name="connsiteY3" fmla="*/ 128 h 39811"/>
                <a:gd name="connsiteX4" fmla="*/ 2763 w 85189"/>
                <a:gd name="connsiteY4" fmla="*/ 10319 h 39811"/>
                <a:gd name="connsiteX5" fmla="*/ 42768 w 85189"/>
                <a:gd name="connsiteY5" fmla="*/ 28322 h 39811"/>
                <a:gd name="connsiteX6" fmla="*/ 63247 w 85189"/>
                <a:gd name="connsiteY6" fmla="*/ 36323 h 39811"/>
                <a:gd name="connsiteX7" fmla="*/ 82964 w 85189"/>
                <a:gd name="connsiteY7" fmla="*/ 38228 h 39811"/>
                <a:gd name="connsiteX8" fmla="*/ 85059 w 85189"/>
                <a:gd name="connsiteY8" fmla="*/ 33275 h 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9" h="39811">
                  <a:moveTo>
                    <a:pt x="85059" y="33275"/>
                  </a:moveTo>
                  <a:cubicBezTo>
                    <a:pt x="83059" y="26607"/>
                    <a:pt x="75248" y="23940"/>
                    <a:pt x="69533" y="21559"/>
                  </a:cubicBezTo>
                  <a:cubicBezTo>
                    <a:pt x="62675" y="18701"/>
                    <a:pt x="55722" y="16130"/>
                    <a:pt x="48769" y="13558"/>
                  </a:cubicBezTo>
                  <a:cubicBezTo>
                    <a:pt x="35148" y="8605"/>
                    <a:pt x="21242" y="3080"/>
                    <a:pt x="7049" y="128"/>
                  </a:cubicBezTo>
                  <a:cubicBezTo>
                    <a:pt x="1049" y="-1111"/>
                    <a:pt x="-2952" y="6986"/>
                    <a:pt x="2763" y="10319"/>
                  </a:cubicBezTo>
                  <a:cubicBezTo>
                    <a:pt x="15336" y="17654"/>
                    <a:pt x="29338" y="22797"/>
                    <a:pt x="42768" y="28322"/>
                  </a:cubicBezTo>
                  <a:cubicBezTo>
                    <a:pt x="49531" y="31084"/>
                    <a:pt x="56389" y="33846"/>
                    <a:pt x="63247" y="36323"/>
                  </a:cubicBezTo>
                  <a:cubicBezTo>
                    <a:pt x="69152" y="38418"/>
                    <a:pt x="77058" y="41847"/>
                    <a:pt x="82964" y="38228"/>
                  </a:cubicBezTo>
                  <a:cubicBezTo>
                    <a:pt x="84678" y="37275"/>
                    <a:pt x="85535" y="35180"/>
                    <a:pt x="85059" y="33275"/>
                  </a:cubicBezTo>
                  <a:close/>
                </a:path>
              </a:pathLst>
            </a:custGeom>
            <a:grpFill/>
            <a:ln w="9525" cap="flat">
              <a:noFill/>
              <a:prstDash val="solid"/>
              <a:miter/>
            </a:ln>
          </p:spPr>
          <p:txBody>
            <a:bodyPr rtlCol="0" anchor="ctr"/>
            <a:lstStyle/>
            <a:p>
              <a:endParaRPr lang="en-US"/>
            </a:p>
          </p:txBody>
        </p:sp>
        <p:sp>
          <p:nvSpPr>
            <p:cNvPr id="55" name="Graphic 5">
              <a:extLst>
                <a:ext uri="{FF2B5EF4-FFF2-40B4-BE49-F238E27FC236}">
                  <a16:creationId xmlns:a16="http://schemas.microsoft.com/office/drawing/2014/main" id="{1F8E1037-2DC8-4779-AE70-AF64747DD322}"/>
                </a:ext>
              </a:extLst>
            </p:cNvPr>
            <p:cNvSpPr/>
            <p:nvPr/>
          </p:nvSpPr>
          <p:spPr>
            <a:xfrm>
              <a:off x="4899998" y="3519569"/>
              <a:ext cx="118051" cy="47075"/>
            </a:xfrm>
            <a:custGeom>
              <a:avLst/>
              <a:gdLst>
                <a:gd name="connsiteX0" fmla="*/ 115009 w 118051"/>
                <a:gd name="connsiteY0" fmla="*/ 11633 h 47075"/>
                <a:gd name="connsiteX1" fmla="*/ 110247 w 118051"/>
                <a:gd name="connsiteY1" fmla="*/ 299 h 47075"/>
                <a:gd name="connsiteX2" fmla="*/ 54144 w 118051"/>
                <a:gd name="connsiteY2" fmla="*/ 20111 h 47075"/>
                <a:gd name="connsiteX3" fmla="*/ 26141 w 118051"/>
                <a:gd name="connsiteY3" fmla="*/ 28778 h 47075"/>
                <a:gd name="connsiteX4" fmla="*/ 12520 w 118051"/>
                <a:gd name="connsiteY4" fmla="*/ 32779 h 47075"/>
                <a:gd name="connsiteX5" fmla="*/ 519 w 118051"/>
                <a:gd name="connsiteY5" fmla="*/ 40018 h 47075"/>
                <a:gd name="connsiteX6" fmla="*/ 1947 w 118051"/>
                <a:gd name="connsiteY6" fmla="*/ 45542 h 47075"/>
                <a:gd name="connsiteX7" fmla="*/ 15187 w 118051"/>
                <a:gd name="connsiteY7" fmla="*/ 46019 h 47075"/>
                <a:gd name="connsiteX8" fmla="*/ 29760 w 118051"/>
                <a:gd name="connsiteY8" fmla="*/ 42113 h 47075"/>
                <a:gd name="connsiteX9" fmla="*/ 58621 w 118051"/>
                <a:gd name="connsiteY9" fmla="*/ 33065 h 47075"/>
                <a:gd name="connsiteX10" fmla="*/ 115009 w 118051"/>
                <a:gd name="connsiteY10" fmla="*/ 11633 h 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051" h="47075">
                  <a:moveTo>
                    <a:pt x="115009" y="11633"/>
                  </a:moveTo>
                  <a:cubicBezTo>
                    <a:pt x="121296" y="8586"/>
                    <a:pt x="116914" y="-1892"/>
                    <a:pt x="110247" y="299"/>
                  </a:cubicBezTo>
                  <a:cubicBezTo>
                    <a:pt x="91482" y="6585"/>
                    <a:pt x="73004" y="14015"/>
                    <a:pt x="54144" y="20111"/>
                  </a:cubicBezTo>
                  <a:cubicBezTo>
                    <a:pt x="44810" y="23159"/>
                    <a:pt x="35475" y="26016"/>
                    <a:pt x="26141" y="28778"/>
                  </a:cubicBezTo>
                  <a:cubicBezTo>
                    <a:pt x="21569" y="30112"/>
                    <a:pt x="16997" y="31350"/>
                    <a:pt x="12520" y="32779"/>
                  </a:cubicBezTo>
                  <a:cubicBezTo>
                    <a:pt x="7948" y="34303"/>
                    <a:pt x="3090" y="35636"/>
                    <a:pt x="519" y="40018"/>
                  </a:cubicBezTo>
                  <a:cubicBezTo>
                    <a:pt x="-529" y="41923"/>
                    <a:pt x="42" y="44399"/>
                    <a:pt x="1947" y="45542"/>
                  </a:cubicBezTo>
                  <a:cubicBezTo>
                    <a:pt x="6138" y="48019"/>
                    <a:pt x="10710" y="46971"/>
                    <a:pt x="15187" y="46019"/>
                  </a:cubicBezTo>
                  <a:cubicBezTo>
                    <a:pt x="20140" y="44971"/>
                    <a:pt x="24998" y="43542"/>
                    <a:pt x="29760" y="42113"/>
                  </a:cubicBezTo>
                  <a:cubicBezTo>
                    <a:pt x="39381" y="39256"/>
                    <a:pt x="49001" y="36303"/>
                    <a:pt x="58621" y="33065"/>
                  </a:cubicBezTo>
                  <a:cubicBezTo>
                    <a:pt x="77671" y="26874"/>
                    <a:pt x="97007" y="20301"/>
                    <a:pt x="115009" y="11633"/>
                  </a:cubicBezTo>
                  <a:close/>
                </a:path>
              </a:pathLst>
            </a:custGeom>
            <a:grpFill/>
            <a:ln w="9525" cap="flat">
              <a:noFill/>
              <a:prstDash val="solid"/>
              <a:miter/>
            </a:ln>
          </p:spPr>
          <p:txBody>
            <a:bodyPr rtlCol="0" anchor="ctr"/>
            <a:lstStyle/>
            <a:p>
              <a:endParaRPr lang="en-US"/>
            </a:p>
          </p:txBody>
        </p:sp>
        <p:sp>
          <p:nvSpPr>
            <p:cNvPr id="56" name="Graphic 5">
              <a:extLst>
                <a:ext uri="{FF2B5EF4-FFF2-40B4-BE49-F238E27FC236}">
                  <a16:creationId xmlns:a16="http://schemas.microsoft.com/office/drawing/2014/main" id="{754D21D3-CA7D-47A8-BE3A-7409EC1F210B}"/>
                </a:ext>
              </a:extLst>
            </p:cNvPr>
            <p:cNvSpPr/>
            <p:nvPr/>
          </p:nvSpPr>
          <p:spPr>
            <a:xfrm>
              <a:off x="4942040" y="3551366"/>
              <a:ext cx="105455" cy="120859"/>
            </a:xfrm>
            <a:custGeom>
              <a:avLst/>
              <a:gdLst>
                <a:gd name="connsiteX0" fmla="*/ 99447 w 105455"/>
                <a:gd name="connsiteY0" fmla="*/ 1078 h 120859"/>
                <a:gd name="connsiteX1" fmla="*/ 46583 w 105455"/>
                <a:gd name="connsiteY1" fmla="*/ 57561 h 120859"/>
                <a:gd name="connsiteX2" fmla="*/ 22009 w 105455"/>
                <a:gd name="connsiteY2" fmla="*/ 86326 h 120859"/>
                <a:gd name="connsiteX3" fmla="*/ 9436 w 105455"/>
                <a:gd name="connsiteY3" fmla="*/ 101566 h 120859"/>
                <a:gd name="connsiteX4" fmla="*/ 101 w 105455"/>
                <a:gd name="connsiteY4" fmla="*/ 117092 h 120859"/>
                <a:gd name="connsiteX5" fmla="*/ 4578 w 105455"/>
                <a:gd name="connsiteY5" fmla="*/ 120521 h 120859"/>
                <a:gd name="connsiteX6" fmla="*/ 18199 w 105455"/>
                <a:gd name="connsiteY6" fmla="*/ 107758 h 120859"/>
                <a:gd name="connsiteX7" fmla="*/ 29629 w 105455"/>
                <a:gd name="connsiteY7" fmla="*/ 93851 h 120859"/>
                <a:gd name="connsiteX8" fmla="*/ 54584 w 105455"/>
                <a:gd name="connsiteY8" fmla="*/ 64228 h 120859"/>
                <a:gd name="connsiteX9" fmla="*/ 104495 w 105455"/>
                <a:gd name="connsiteY9" fmla="*/ 6126 h 120859"/>
                <a:gd name="connsiteX10" fmla="*/ 99447 w 105455"/>
                <a:gd name="connsiteY10" fmla="*/ 1078 h 12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55" h="120859">
                  <a:moveTo>
                    <a:pt x="99447" y="1078"/>
                  </a:moveTo>
                  <a:cubicBezTo>
                    <a:pt x="80683" y="18699"/>
                    <a:pt x="63442" y="38130"/>
                    <a:pt x="46583" y="57561"/>
                  </a:cubicBezTo>
                  <a:cubicBezTo>
                    <a:pt x="38296" y="67086"/>
                    <a:pt x="30105" y="76706"/>
                    <a:pt x="22009" y="86326"/>
                  </a:cubicBezTo>
                  <a:cubicBezTo>
                    <a:pt x="17818" y="91375"/>
                    <a:pt x="13436" y="96423"/>
                    <a:pt x="9436" y="101566"/>
                  </a:cubicBezTo>
                  <a:cubicBezTo>
                    <a:pt x="5626" y="106424"/>
                    <a:pt x="1720" y="110996"/>
                    <a:pt x="101" y="117092"/>
                  </a:cubicBezTo>
                  <a:cubicBezTo>
                    <a:pt x="-566" y="119759"/>
                    <a:pt x="2197" y="121664"/>
                    <a:pt x="4578" y="120521"/>
                  </a:cubicBezTo>
                  <a:cubicBezTo>
                    <a:pt x="10293" y="117568"/>
                    <a:pt x="14103" y="112615"/>
                    <a:pt x="18199" y="107758"/>
                  </a:cubicBezTo>
                  <a:cubicBezTo>
                    <a:pt x="22104" y="103185"/>
                    <a:pt x="25819" y="98423"/>
                    <a:pt x="29629" y="93851"/>
                  </a:cubicBezTo>
                  <a:cubicBezTo>
                    <a:pt x="37820" y="83945"/>
                    <a:pt x="46202" y="74039"/>
                    <a:pt x="54584" y="64228"/>
                  </a:cubicBezTo>
                  <a:cubicBezTo>
                    <a:pt x="71253" y="44892"/>
                    <a:pt x="88493" y="25938"/>
                    <a:pt x="104495" y="6126"/>
                  </a:cubicBezTo>
                  <a:cubicBezTo>
                    <a:pt x="107448" y="2601"/>
                    <a:pt x="102971" y="-2161"/>
                    <a:pt x="99447" y="1078"/>
                  </a:cubicBezTo>
                  <a:close/>
                </a:path>
              </a:pathLst>
            </a:custGeom>
            <a:grpFill/>
            <a:ln w="9525" cap="flat">
              <a:noFill/>
              <a:prstDash val="solid"/>
              <a:miter/>
            </a:ln>
          </p:spPr>
          <p:txBody>
            <a:bodyPr rtlCol="0" anchor="ctr"/>
            <a:lstStyle/>
            <a:p>
              <a:endParaRPr lang="en-US"/>
            </a:p>
          </p:txBody>
        </p:sp>
        <p:sp>
          <p:nvSpPr>
            <p:cNvPr id="57" name="Graphic 5">
              <a:extLst>
                <a:ext uri="{FF2B5EF4-FFF2-40B4-BE49-F238E27FC236}">
                  <a16:creationId xmlns:a16="http://schemas.microsoft.com/office/drawing/2014/main" id="{B23AFE25-41BE-4042-98A8-E47E51B84A18}"/>
                </a:ext>
              </a:extLst>
            </p:cNvPr>
            <p:cNvSpPr/>
            <p:nvPr/>
          </p:nvSpPr>
          <p:spPr>
            <a:xfrm>
              <a:off x="5059075" y="3570279"/>
              <a:ext cx="32510" cy="84304"/>
            </a:xfrm>
            <a:custGeom>
              <a:avLst/>
              <a:gdLst>
                <a:gd name="connsiteX0" fmla="*/ 22322 w 32510"/>
                <a:gd name="connsiteY0" fmla="*/ 3595 h 84304"/>
                <a:gd name="connsiteX1" fmla="*/ 8987 w 32510"/>
                <a:gd name="connsiteY1" fmla="*/ 43410 h 84304"/>
                <a:gd name="connsiteX2" fmla="*/ 2986 w 32510"/>
                <a:gd name="connsiteY2" fmla="*/ 63031 h 84304"/>
                <a:gd name="connsiteX3" fmla="*/ 1557 w 32510"/>
                <a:gd name="connsiteY3" fmla="*/ 82177 h 84304"/>
                <a:gd name="connsiteX4" fmla="*/ 6320 w 32510"/>
                <a:gd name="connsiteY4" fmla="*/ 84082 h 84304"/>
                <a:gd name="connsiteX5" fmla="*/ 15845 w 32510"/>
                <a:gd name="connsiteY5" fmla="*/ 68461 h 84304"/>
                <a:gd name="connsiteX6" fmla="*/ 21750 w 32510"/>
                <a:gd name="connsiteY6" fmla="*/ 47887 h 84304"/>
                <a:gd name="connsiteX7" fmla="*/ 32323 w 32510"/>
                <a:gd name="connsiteY7" fmla="*/ 6357 h 84304"/>
                <a:gd name="connsiteX8" fmla="*/ 22322 w 32510"/>
                <a:gd name="connsiteY8" fmla="*/ 3595 h 8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10" h="84304">
                  <a:moveTo>
                    <a:pt x="22322" y="3595"/>
                  </a:moveTo>
                  <a:cubicBezTo>
                    <a:pt x="17559" y="16740"/>
                    <a:pt x="13178" y="30075"/>
                    <a:pt x="8987" y="43410"/>
                  </a:cubicBezTo>
                  <a:cubicBezTo>
                    <a:pt x="6987" y="49887"/>
                    <a:pt x="4986" y="56459"/>
                    <a:pt x="2986" y="63031"/>
                  </a:cubicBezTo>
                  <a:cubicBezTo>
                    <a:pt x="1367" y="68461"/>
                    <a:pt x="-1967" y="77033"/>
                    <a:pt x="1557" y="82177"/>
                  </a:cubicBezTo>
                  <a:cubicBezTo>
                    <a:pt x="2510" y="83510"/>
                    <a:pt x="4510" y="84844"/>
                    <a:pt x="6320" y="84082"/>
                  </a:cubicBezTo>
                  <a:cubicBezTo>
                    <a:pt x="12321" y="81605"/>
                    <a:pt x="14035" y="74271"/>
                    <a:pt x="15845" y="68461"/>
                  </a:cubicBezTo>
                  <a:cubicBezTo>
                    <a:pt x="17940" y="61603"/>
                    <a:pt x="19750" y="54745"/>
                    <a:pt x="21750" y="47887"/>
                  </a:cubicBezTo>
                  <a:cubicBezTo>
                    <a:pt x="25560" y="34170"/>
                    <a:pt x="29180" y="20359"/>
                    <a:pt x="32323" y="6357"/>
                  </a:cubicBezTo>
                  <a:cubicBezTo>
                    <a:pt x="33942" y="-215"/>
                    <a:pt x="24608" y="-2596"/>
                    <a:pt x="22322" y="3595"/>
                  </a:cubicBezTo>
                  <a:close/>
                </a:path>
              </a:pathLst>
            </a:custGeom>
            <a:grpFill/>
            <a:ln w="9525" cap="flat">
              <a:noFill/>
              <a:prstDash val="solid"/>
              <a:miter/>
            </a:ln>
          </p:spPr>
          <p:txBody>
            <a:bodyPr rtlCol="0" anchor="ctr"/>
            <a:lstStyle/>
            <a:p>
              <a:endParaRPr lang="en-US"/>
            </a:p>
          </p:txBody>
        </p:sp>
      </p:grpSp>
      <p:sp>
        <p:nvSpPr>
          <p:cNvPr id="34" name="Graphic 5">
            <a:extLst>
              <a:ext uri="{FF2B5EF4-FFF2-40B4-BE49-F238E27FC236}">
                <a16:creationId xmlns:a16="http://schemas.microsoft.com/office/drawing/2014/main" id="{1F22BEFD-072D-460A-8133-9F2ED6D1ACE0}"/>
              </a:ext>
            </a:extLst>
          </p:cNvPr>
          <p:cNvSpPr/>
          <p:nvPr/>
        </p:nvSpPr>
        <p:spPr>
          <a:xfrm>
            <a:off x="352993" y="300377"/>
            <a:ext cx="658260" cy="628103"/>
          </a:xfrm>
          <a:custGeom>
            <a:avLst/>
            <a:gdLst>
              <a:gd name="connsiteX0" fmla="*/ 238039 w 322779"/>
              <a:gd name="connsiteY0" fmla="*/ 3316 h 289443"/>
              <a:gd name="connsiteX1" fmla="*/ 175315 w 322779"/>
              <a:gd name="connsiteY1" fmla="*/ 79 h 289443"/>
              <a:gd name="connsiteX2" fmla="*/ 134244 w 322779"/>
              <a:gd name="connsiteY2" fmla="*/ 6629 h 289443"/>
              <a:gd name="connsiteX3" fmla="*/ 73755 w 322779"/>
              <a:gd name="connsiteY3" fmla="*/ 36527 h 289443"/>
              <a:gd name="connsiteX4" fmla="*/ 43395 w 322779"/>
              <a:gd name="connsiteY4" fmla="*/ 63497 h 289443"/>
              <a:gd name="connsiteX5" fmla="*/ 8643 w 322779"/>
              <a:gd name="connsiteY5" fmla="*/ 125296 h 289443"/>
              <a:gd name="connsiteX6" fmla="*/ 244 w 322779"/>
              <a:gd name="connsiteY6" fmla="*/ 193105 h 289443"/>
              <a:gd name="connsiteX7" fmla="*/ 22667 w 322779"/>
              <a:gd name="connsiteY7" fmla="*/ 258603 h 289443"/>
              <a:gd name="connsiteX8" fmla="*/ 28600 w 322779"/>
              <a:gd name="connsiteY8" fmla="*/ 262764 h 289443"/>
              <a:gd name="connsiteX9" fmla="*/ 30989 w 322779"/>
              <a:gd name="connsiteY9" fmla="*/ 267002 h 289443"/>
              <a:gd name="connsiteX10" fmla="*/ 45013 w 322779"/>
              <a:gd name="connsiteY10" fmla="*/ 276095 h 289443"/>
              <a:gd name="connsiteX11" fmla="*/ 76452 w 322779"/>
              <a:gd name="connsiteY11" fmla="*/ 285419 h 289443"/>
              <a:gd name="connsiteX12" fmla="*/ 173928 w 322779"/>
              <a:gd name="connsiteY12" fmla="*/ 280102 h 289443"/>
              <a:gd name="connsiteX13" fmla="*/ 249520 w 322779"/>
              <a:gd name="connsiteY13" fmla="*/ 235024 h 289443"/>
              <a:gd name="connsiteX14" fmla="*/ 303306 w 322779"/>
              <a:gd name="connsiteY14" fmla="*/ 172916 h 289443"/>
              <a:gd name="connsiteX15" fmla="*/ 322570 w 322779"/>
              <a:gd name="connsiteY15" fmla="*/ 76905 h 289443"/>
              <a:gd name="connsiteX16" fmla="*/ 296910 w 322779"/>
              <a:gd name="connsiteY16" fmla="*/ 23659 h 289443"/>
              <a:gd name="connsiteX17" fmla="*/ 238039 w 322779"/>
              <a:gd name="connsiteY17" fmla="*/ 3316 h 289443"/>
              <a:gd name="connsiteX18" fmla="*/ 249906 w 322779"/>
              <a:gd name="connsiteY18" fmla="*/ 214373 h 289443"/>
              <a:gd name="connsiteX19" fmla="*/ 197276 w 322779"/>
              <a:gd name="connsiteY19" fmla="*/ 249973 h 289443"/>
              <a:gd name="connsiteX20" fmla="*/ 143953 w 322779"/>
              <a:gd name="connsiteY20" fmla="*/ 269853 h 289443"/>
              <a:gd name="connsiteX21" fmla="*/ 77223 w 322779"/>
              <a:gd name="connsiteY21" fmla="*/ 269160 h 289443"/>
              <a:gd name="connsiteX22" fmla="*/ 52950 w 322779"/>
              <a:gd name="connsiteY22" fmla="*/ 262379 h 289443"/>
              <a:gd name="connsiteX23" fmla="*/ 31914 w 322779"/>
              <a:gd name="connsiteY23" fmla="*/ 244193 h 289443"/>
              <a:gd name="connsiteX24" fmla="*/ 26751 w 322779"/>
              <a:gd name="connsiteY24" fmla="*/ 119054 h 289443"/>
              <a:gd name="connsiteX25" fmla="*/ 56495 w 322779"/>
              <a:gd name="connsiteY25" fmla="*/ 72743 h 289443"/>
              <a:gd name="connsiteX26" fmla="*/ 94175 w 322779"/>
              <a:gd name="connsiteY26" fmla="*/ 41536 h 289443"/>
              <a:gd name="connsiteX27" fmla="*/ 130777 w 322779"/>
              <a:gd name="connsiteY27" fmla="*/ 23582 h 289443"/>
              <a:gd name="connsiteX28" fmla="*/ 160212 w 322779"/>
              <a:gd name="connsiteY28" fmla="*/ 17263 h 289443"/>
              <a:gd name="connsiteX29" fmla="*/ 189185 w 322779"/>
              <a:gd name="connsiteY29" fmla="*/ 23659 h 289443"/>
              <a:gd name="connsiteX30" fmla="*/ 207679 w 322779"/>
              <a:gd name="connsiteY30" fmla="*/ 26355 h 289443"/>
              <a:gd name="connsiteX31" fmla="*/ 243510 w 322779"/>
              <a:gd name="connsiteY31" fmla="*/ 28513 h 289443"/>
              <a:gd name="connsiteX32" fmla="*/ 255916 w 322779"/>
              <a:gd name="connsiteY32" fmla="*/ 40688 h 289443"/>
              <a:gd name="connsiteX33" fmla="*/ 266242 w 322779"/>
              <a:gd name="connsiteY33" fmla="*/ 45003 h 289443"/>
              <a:gd name="connsiteX34" fmla="*/ 265702 w 322779"/>
              <a:gd name="connsiteY34" fmla="*/ 34061 h 289443"/>
              <a:gd name="connsiteX35" fmla="*/ 274255 w 322779"/>
              <a:gd name="connsiteY35" fmla="*/ 33984 h 289443"/>
              <a:gd name="connsiteX36" fmla="*/ 287278 w 322779"/>
              <a:gd name="connsiteY36" fmla="*/ 42614 h 289443"/>
              <a:gd name="connsiteX37" fmla="*/ 304384 w 322779"/>
              <a:gd name="connsiteY37" fmla="*/ 75055 h 289443"/>
              <a:gd name="connsiteX38" fmla="*/ 302997 w 322779"/>
              <a:gd name="connsiteY38" fmla="*/ 123138 h 289443"/>
              <a:gd name="connsiteX39" fmla="*/ 288126 w 322779"/>
              <a:gd name="connsiteY39" fmla="*/ 167754 h 289443"/>
              <a:gd name="connsiteX40" fmla="*/ 249906 w 322779"/>
              <a:gd name="connsiteY40" fmla="*/ 214373 h 289443"/>
              <a:gd name="connsiteX41" fmla="*/ 126231 w 322779"/>
              <a:gd name="connsiteY41" fmla="*/ 205434 h 289443"/>
              <a:gd name="connsiteX42" fmla="*/ 103576 w 322779"/>
              <a:gd name="connsiteY42" fmla="*/ 206359 h 289443"/>
              <a:gd name="connsiteX43" fmla="*/ 111282 w 322779"/>
              <a:gd name="connsiteY43" fmla="*/ 189252 h 289443"/>
              <a:gd name="connsiteX44" fmla="*/ 138560 w 322779"/>
              <a:gd name="connsiteY44" fmla="*/ 165057 h 289443"/>
              <a:gd name="connsiteX45" fmla="*/ 169459 w 322779"/>
              <a:gd name="connsiteY45" fmla="*/ 135313 h 289443"/>
              <a:gd name="connsiteX46" fmla="*/ 194348 w 322779"/>
              <a:gd name="connsiteY46" fmla="*/ 103104 h 289443"/>
              <a:gd name="connsiteX47" fmla="*/ 206677 w 322779"/>
              <a:gd name="connsiteY47" fmla="*/ 63805 h 289443"/>
              <a:gd name="connsiteX48" fmla="*/ 186257 w 322779"/>
              <a:gd name="connsiteY48" fmla="*/ 52478 h 289443"/>
              <a:gd name="connsiteX49" fmla="*/ 157978 w 322779"/>
              <a:gd name="connsiteY49" fmla="*/ 54866 h 289443"/>
              <a:gd name="connsiteX50" fmla="*/ 135400 w 322779"/>
              <a:gd name="connsiteY50" fmla="*/ 67349 h 289443"/>
              <a:gd name="connsiteX51" fmla="*/ 128927 w 322779"/>
              <a:gd name="connsiteY51" fmla="*/ 79832 h 289443"/>
              <a:gd name="connsiteX52" fmla="*/ 132164 w 322779"/>
              <a:gd name="connsiteY52" fmla="*/ 94242 h 289443"/>
              <a:gd name="connsiteX53" fmla="*/ 145957 w 322779"/>
              <a:gd name="connsiteY53" fmla="*/ 94165 h 289443"/>
              <a:gd name="connsiteX54" fmla="*/ 167764 w 322779"/>
              <a:gd name="connsiteY54" fmla="*/ 77752 h 289443"/>
              <a:gd name="connsiteX55" fmla="*/ 187721 w 322779"/>
              <a:gd name="connsiteY55" fmla="*/ 81220 h 289443"/>
              <a:gd name="connsiteX56" fmla="*/ 171154 w 322779"/>
              <a:gd name="connsiteY56" fmla="*/ 110655 h 289443"/>
              <a:gd name="connsiteX57" fmla="*/ 75913 w 322779"/>
              <a:gd name="connsiteY57" fmla="*/ 204895 h 289443"/>
              <a:gd name="connsiteX58" fmla="*/ 61041 w 322779"/>
              <a:gd name="connsiteY58" fmla="*/ 224698 h 289443"/>
              <a:gd name="connsiteX59" fmla="*/ 84851 w 322779"/>
              <a:gd name="connsiteY59" fmla="*/ 226702 h 289443"/>
              <a:gd name="connsiteX60" fmla="*/ 134090 w 322779"/>
              <a:gd name="connsiteY60" fmla="*/ 222849 h 289443"/>
              <a:gd name="connsiteX61" fmla="*/ 174237 w 322779"/>
              <a:gd name="connsiteY61" fmla="*/ 225469 h 289443"/>
              <a:gd name="connsiteX62" fmla="*/ 201823 w 322779"/>
              <a:gd name="connsiteY62" fmla="*/ 215143 h 289443"/>
              <a:gd name="connsiteX63" fmla="*/ 126231 w 322779"/>
              <a:gd name="connsiteY63" fmla="*/ 205434 h 28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22779" h="289443">
                <a:moveTo>
                  <a:pt x="238039" y="3316"/>
                </a:moveTo>
                <a:cubicBezTo>
                  <a:pt x="230719" y="1235"/>
                  <a:pt x="189262" y="-383"/>
                  <a:pt x="175315" y="79"/>
                </a:cubicBezTo>
                <a:cubicBezTo>
                  <a:pt x="166146" y="388"/>
                  <a:pt x="138945" y="4934"/>
                  <a:pt x="134244" y="6629"/>
                </a:cubicBezTo>
                <a:cubicBezTo>
                  <a:pt x="112592" y="14566"/>
                  <a:pt x="92326" y="22657"/>
                  <a:pt x="73755" y="36527"/>
                </a:cubicBezTo>
                <a:cubicBezTo>
                  <a:pt x="71367" y="38299"/>
                  <a:pt x="57651" y="45003"/>
                  <a:pt x="43395" y="63497"/>
                </a:cubicBezTo>
                <a:cubicBezTo>
                  <a:pt x="27522" y="84148"/>
                  <a:pt x="10954" y="117128"/>
                  <a:pt x="8643" y="125296"/>
                </a:cubicBezTo>
                <a:cubicBezTo>
                  <a:pt x="2555" y="146871"/>
                  <a:pt x="-989" y="170759"/>
                  <a:pt x="244" y="193105"/>
                </a:cubicBezTo>
                <a:cubicBezTo>
                  <a:pt x="1477" y="214604"/>
                  <a:pt x="7718" y="241882"/>
                  <a:pt x="22667" y="258603"/>
                </a:cubicBezTo>
                <a:cubicBezTo>
                  <a:pt x="24362" y="260529"/>
                  <a:pt x="26674" y="261069"/>
                  <a:pt x="28600" y="262764"/>
                </a:cubicBezTo>
                <a:cubicBezTo>
                  <a:pt x="29910" y="263997"/>
                  <a:pt x="29833" y="265692"/>
                  <a:pt x="30989" y="267002"/>
                </a:cubicBezTo>
                <a:cubicBezTo>
                  <a:pt x="34534" y="271163"/>
                  <a:pt x="40159" y="273860"/>
                  <a:pt x="45013" y="276095"/>
                </a:cubicBezTo>
                <a:cubicBezTo>
                  <a:pt x="55416" y="280949"/>
                  <a:pt x="65048" y="283877"/>
                  <a:pt x="76452" y="285419"/>
                </a:cubicBezTo>
                <a:cubicBezTo>
                  <a:pt x="89475" y="287114"/>
                  <a:pt x="134476" y="296052"/>
                  <a:pt x="173928" y="280102"/>
                </a:cubicBezTo>
                <a:cubicBezTo>
                  <a:pt x="195427" y="271394"/>
                  <a:pt x="224862" y="254827"/>
                  <a:pt x="249520" y="235024"/>
                </a:cubicBezTo>
                <a:cubicBezTo>
                  <a:pt x="259846" y="226779"/>
                  <a:pt x="288280" y="202737"/>
                  <a:pt x="303306" y="172916"/>
                </a:cubicBezTo>
                <a:cubicBezTo>
                  <a:pt x="320489" y="138781"/>
                  <a:pt x="323726" y="97632"/>
                  <a:pt x="322570" y="76905"/>
                </a:cubicBezTo>
                <a:cubicBezTo>
                  <a:pt x="321491" y="57486"/>
                  <a:pt x="313092" y="35294"/>
                  <a:pt x="296910" y="23659"/>
                </a:cubicBezTo>
                <a:cubicBezTo>
                  <a:pt x="279264" y="10790"/>
                  <a:pt x="258305" y="9018"/>
                  <a:pt x="238039" y="3316"/>
                </a:cubicBezTo>
                <a:close/>
                <a:moveTo>
                  <a:pt x="249906" y="214373"/>
                </a:moveTo>
                <a:cubicBezTo>
                  <a:pt x="230565" y="231402"/>
                  <a:pt x="210761" y="242498"/>
                  <a:pt x="197276" y="249973"/>
                </a:cubicBezTo>
                <a:cubicBezTo>
                  <a:pt x="171308" y="264228"/>
                  <a:pt x="145803" y="269237"/>
                  <a:pt x="143953" y="269853"/>
                </a:cubicBezTo>
                <a:cubicBezTo>
                  <a:pt x="122763" y="277019"/>
                  <a:pt x="99646" y="271625"/>
                  <a:pt x="77223" y="269160"/>
                </a:cubicBezTo>
                <a:cubicBezTo>
                  <a:pt x="69286" y="268312"/>
                  <a:pt x="60116" y="265923"/>
                  <a:pt x="52950" y="262379"/>
                </a:cubicBezTo>
                <a:cubicBezTo>
                  <a:pt x="43472" y="257678"/>
                  <a:pt x="38232" y="252361"/>
                  <a:pt x="31914" y="244193"/>
                </a:cubicBezTo>
                <a:cubicBezTo>
                  <a:pt x="6948" y="211907"/>
                  <a:pt x="13112" y="154500"/>
                  <a:pt x="26751" y="119054"/>
                </a:cubicBezTo>
                <a:cubicBezTo>
                  <a:pt x="30219" y="110039"/>
                  <a:pt x="52102" y="78060"/>
                  <a:pt x="56495" y="72743"/>
                </a:cubicBezTo>
                <a:cubicBezTo>
                  <a:pt x="60733" y="67581"/>
                  <a:pt x="75450" y="53325"/>
                  <a:pt x="94175" y="41536"/>
                </a:cubicBezTo>
                <a:cubicBezTo>
                  <a:pt x="109047" y="32135"/>
                  <a:pt x="128850" y="24275"/>
                  <a:pt x="130777" y="23582"/>
                </a:cubicBezTo>
                <a:cubicBezTo>
                  <a:pt x="140101" y="20191"/>
                  <a:pt x="150426" y="18573"/>
                  <a:pt x="160212" y="17263"/>
                </a:cubicBezTo>
                <a:cubicBezTo>
                  <a:pt x="171771" y="15645"/>
                  <a:pt x="179630" y="16878"/>
                  <a:pt x="189185" y="23659"/>
                </a:cubicBezTo>
                <a:cubicBezTo>
                  <a:pt x="194194" y="27203"/>
                  <a:pt x="201900" y="26279"/>
                  <a:pt x="207679" y="26355"/>
                </a:cubicBezTo>
                <a:cubicBezTo>
                  <a:pt x="219314" y="26510"/>
                  <a:pt x="232183" y="25354"/>
                  <a:pt x="243510" y="28513"/>
                </a:cubicBezTo>
                <a:cubicBezTo>
                  <a:pt x="250214" y="30363"/>
                  <a:pt x="252680" y="34909"/>
                  <a:pt x="255916" y="40688"/>
                </a:cubicBezTo>
                <a:cubicBezTo>
                  <a:pt x="258459" y="45157"/>
                  <a:pt x="261079" y="47469"/>
                  <a:pt x="266242" y="45003"/>
                </a:cubicBezTo>
                <a:cubicBezTo>
                  <a:pt x="269555" y="43385"/>
                  <a:pt x="266704" y="36450"/>
                  <a:pt x="265702" y="34061"/>
                </a:cubicBezTo>
                <a:cubicBezTo>
                  <a:pt x="263545" y="28976"/>
                  <a:pt x="272637" y="32828"/>
                  <a:pt x="274255" y="33984"/>
                </a:cubicBezTo>
                <a:cubicBezTo>
                  <a:pt x="278571" y="37066"/>
                  <a:pt x="283194" y="39147"/>
                  <a:pt x="287278" y="42614"/>
                </a:cubicBezTo>
                <a:cubicBezTo>
                  <a:pt x="291362" y="46005"/>
                  <a:pt x="301533" y="59798"/>
                  <a:pt x="304384" y="75055"/>
                </a:cubicBezTo>
                <a:cubicBezTo>
                  <a:pt x="308237" y="96014"/>
                  <a:pt x="303845" y="119748"/>
                  <a:pt x="302997" y="123138"/>
                </a:cubicBezTo>
                <a:cubicBezTo>
                  <a:pt x="301996" y="127145"/>
                  <a:pt x="296833" y="150801"/>
                  <a:pt x="288126" y="167754"/>
                </a:cubicBezTo>
                <a:cubicBezTo>
                  <a:pt x="283271" y="177309"/>
                  <a:pt x="267706" y="198730"/>
                  <a:pt x="249906" y="214373"/>
                </a:cubicBezTo>
                <a:close/>
                <a:moveTo>
                  <a:pt x="126231" y="205434"/>
                </a:moveTo>
                <a:cubicBezTo>
                  <a:pt x="118987" y="206667"/>
                  <a:pt x="110819" y="204664"/>
                  <a:pt x="103576" y="206359"/>
                </a:cubicBezTo>
                <a:cubicBezTo>
                  <a:pt x="88011" y="209980"/>
                  <a:pt x="108662" y="191410"/>
                  <a:pt x="111282" y="189252"/>
                </a:cubicBezTo>
                <a:cubicBezTo>
                  <a:pt x="120991" y="181470"/>
                  <a:pt x="129390" y="173302"/>
                  <a:pt x="138560" y="165057"/>
                </a:cubicBezTo>
                <a:cubicBezTo>
                  <a:pt x="141411" y="162514"/>
                  <a:pt x="155897" y="150262"/>
                  <a:pt x="169459" y="135313"/>
                </a:cubicBezTo>
                <a:cubicBezTo>
                  <a:pt x="181326" y="122213"/>
                  <a:pt x="192422" y="106340"/>
                  <a:pt x="194348" y="103104"/>
                </a:cubicBezTo>
                <a:cubicBezTo>
                  <a:pt x="199588" y="94704"/>
                  <a:pt x="212302" y="74593"/>
                  <a:pt x="206677" y="63805"/>
                </a:cubicBezTo>
                <a:cubicBezTo>
                  <a:pt x="202901" y="56562"/>
                  <a:pt x="195042" y="52246"/>
                  <a:pt x="186257" y="52478"/>
                </a:cubicBezTo>
                <a:cubicBezTo>
                  <a:pt x="183098" y="52555"/>
                  <a:pt x="170075" y="51322"/>
                  <a:pt x="157978" y="54866"/>
                </a:cubicBezTo>
                <a:cubicBezTo>
                  <a:pt x="147344" y="57949"/>
                  <a:pt x="137404" y="65654"/>
                  <a:pt x="135400" y="67349"/>
                </a:cubicBezTo>
                <a:cubicBezTo>
                  <a:pt x="131470" y="70740"/>
                  <a:pt x="129159" y="74593"/>
                  <a:pt x="128927" y="79832"/>
                </a:cubicBezTo>
                <a:cubicBezTo>
                  <a:pt x="128696" y="84456"/>
                  <a:pt x="127772" y="91160"/>
                  <a:pt x="132164" y="94242"/>
                </a:cubicBezTo>
                <a:cubicBezTo>
                  <a:pt x="135631" y="96631"/>
                  <a:pt x="143106" y="98249"/>
                  <a:pt x="145957" y="94165"/>
                </a:cubicBezTo>
                <a:cubicBezTo>
                  <a:pt x="151736" y="85920"/>
                  <a:pt x="158440" y="81990"/>
                  <a:pt x="167764" y="77752"/>
                </a:cubicBezTo>
                <a:cubicBezTo>
                  <a:pt x="173697" y="75055"/>
                  <a:pt x="192807" y="66348"/>
                  <a:pt x="187721" y="81220"/>
                </a:cubicBezTo>
                <a:cubicBezTo>
                  <a:pt x="183714" y="92778"/>
                  <a:pt x="177781" y="100638"/>
                  <a:pt x="171154" y="110655"/>
                </a:cubicBezTo>
                <a:cubicBezTo>
                  <a:pt x="146419" y="147796"/>
                  <a:pt x="108353" y="175074"/>
                  <a:pt x="75913" y="204895"/>
                </a:cubicBezTo>
                <a:cubicBezTo>
                  <a:pt x="71367" y="209056"/>
                  <a:pt x="59731" y="217378"/>
                  <a:pt x="61041" y="224698"/>
                </a:cubicBezTo>
                <a:cubicBezTo>
                  <a:pt x="62659" y="233791"/>
                  <a:pt x="79534" y="228320"/>
                  <a:pt x="84851" y="226702"/>
                </a:cubicBezTo>
                <a:cubicBezTo>
                  <a:pt x="100725" y="221924"/>
                  <a:pt x="117754" y="221924"/>
                  <a:pt x="134090" y="222849"/>
                </a:cubicBezTo>
                <a:cubicBezTo>
                  <a:pt x="147344" y="223542"/>
                  <a:pt x="161060" y="223311"/>
                  <a:pt x="174237" y="225469"/>
                </a:cubicBezTo>
                <a:cubicBezTo>
                  <a:pt x="174237" y="225469"/>
                  <a:pt x="197970" y="227318"/>
                  <a:pt x="201823" y="215143"/>
                </a:cubicBezTo>
                <a:cubicBezTo>
                  <a:pt x="205675" y="202968"/>
                  <a:pt x="177242" y="196496"/>
                  <a:pt x="126231" y="205434"/>
                </a:cubicBezTo>
                <a:close/>
              </a:path>
            </a:pathLst>
          </a:custGeom>
          <a:solidFill>
            <a:srgbClr val="E43C2F"/>
          </a:solidFill>
          <a:ln w="7706" cap="flat">
            <a:noFill/>
            <a:prstDash val="solid"/>
            <a:miter/>
          </a:ln>
        </p:spPr>
        <p:txBody>
          <a:bodyPr rtlCol="0" anchor="ctr"/>
          <a:lstStyle/>
          <a:p>
            <a:endParaRPr lang="en-US"/>
          </a:p>
        </p:txBody>
      </p:sp>
    </p:spTree>
    <p:extLst>
      <p:ext uri="{BB962C8B-B14F-4D97-AF65-F5344CB8AC3E}">
        <p14:creationId xmlns:p14="http://schemas.microsoft.com/office/powerpoint/2010/main" val="3167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animEffect transition="in" filter="fade">
                                      <p:cBhvr>
                                        <p:cTn id="18" dur="500"/>
                                        <p:tgtEl>
                                          <p:spTgt spid="2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Effect transition="in" filter="fade">
                                      <p:cBhvr>
                                        <p:cTn id="23" dur="500"/>
                                        <p:tgtEl>
                                          <p:spTgt spid="2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92184FF-10D5-4D04-8C12-F55407F80DF5}"/>
              </a:ext>
            </a:extLst>
          </p:cNvPr>
          <p:cNvSpPr txBox="1">
            <a:spLocks/>
          </p:cNvSpPr>
          <p:nvPr/>
        </p:nvSpPr>
        <p:spPr>
          <a:xfrm>
            <a:off x="1130186" y="117063"/>
            <a:ext cx="9762349"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800" b="1" dirty="0">
                <a:latin typeface="Rubik" pitchFamily="2" charset="-79"/>
                <a:cs typeface="Rubik" pitchFamily="2" charset="-79"/>
              </a:rPr>
              <a:t>Social Cohesion </a:t>
            </a:r>
            <a:endParaRPr lang="en-US" dirty="0">
              <a:latin typeface="Rubik Medium" pitchFamily="2" charset="-79"/>
              <a:cs typeface="Rubik Medium" pitchFamily="2" charset="-79"/>
            </a:endParaRPr>
          </a:p>
        </p:txBody>
      </p:sp>
      <p:pic>
        <p:nvPicPr>
          <p:cNvPr id="9" name="Picture 8" descr="A picture containing text, clipart, screenshot&#10;&#10;Description automatically generated">
            <a:extLst>
              <a:ext uri="{FF2B5EF4-FFF2-40B4-BE49-F238E27FC236}">
                <a16:creationId xmlns:a16="http://schemas.microsoft.com/office/drawing/2014/main" id="{BB2D8BBC-1C45-4E9B-9468-D07036F8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6" y="5743448"/>
            <a:ext cx="993648" cy="877824"/>
          </a:xfrm>
          <a:prstGeom prst="rect">
            <a:avLst/>
          </a:prstGeom>
        </p:spPr>
      </p:pic>
      <p:sp>
        <p:nvSpPr>
          <p:cNvPr id="23" name="Graphic 5">
            <a:extLst>
              <a:ext uri="{FF2B5EF4-FFF2-40B4-BE49-F238E27FC236}">
                <a16:creationId xmlns:a16="http://schemas.microsoft.com/office/drawing/2014/main" id="{F4162BFC-8B2B-4FA9-B453-90129E2ECF8C}"/>
              </a:ext>
            </a:extLst>
          </p:cNvPr>
          <p:cNvSpPr/>
          <p:nvPr/>
        </p:nvSpPr>
        <p:spPr>
          <a:xfrm flipV="1">
            <a:off x="1130187" y="1374396"/>
            <a:ext cx="7207991" cy="45719"/>
          </a:xfrm>
          <a:custGeom>
            <a:avLst/>
            <a:gdLst>
              <a:gd name="connsiteX0" fmla="*/ 1489662 w 1491926"/>
              <a:gd name="connsiteY0" fmla="*/ 5204 h 24233"/>
              <a:gd name="connsiteX1" fmla="*/ 1471554 w 1491926"/>
              <a:gd name="connsiteY1" fmla="*/ 4895 h 24233"/>
              <a:gd name="connsiteX2" fmla="*/ 1448437 w 1491926"/>
              <a:gd name="connsiteY2" fmla="*/ 6976 h 24233"/>
              <a:gd name="connsiteX3" fmla="*/ 1374309 w 1491926"/>
              <a:gd name="connsiteY3" fmla="*/ 10212 h 24233"/>
              <a:gd name="connsiteX4" fmla="*/ 1213801 w 1491926"/>
              <a:gd name="connsiteY4" fmla="*/ 10906 h 24233"/>
              <a:gd name="connsiteX5" fmla="*/ 1016152 w 1491926"/>
              <a:gd name="connsiteY5" fmla="*/ 10829 h 24233"/>
              <a:gd name="connsiteX6" fmla="*/ 560519 w 1491926"/>
              <a:gd name="connsiteY6" fmla="*/ 5435 h 24233"/>
              <a:gd name="connsiteX7" fmla="*/ 233107 w 1491926"/>
              <a:gd name="connsiteY7" fmla="*/ 7978 h 24233"/>
              <a:gd name="connsiteX8" fmla="*/ 144184 w 1491926"/>
              <a:gd name="connsiteY8" fmla="*/ 4972 h 24233"/>
              <a:gd name="connsiteX9" fmla="*/ 59422 w 1491926"/>
              <a:gd name="connsiteY9" fmla="*/ 1890 h 24233"/>
              <a:gd name="connsiteX10" fmla="*/ 19199 w 1491926"/>
              <a:gd name="connsiteY10" fmla="*/ 41 h 24233"/>
              <a:gd name="connsiteX11" fmla="*/ 7024 w 1491926"/>
              <a:gd name="connsiteY11" fmla="*/ 1274 h 24233"/>
              <a:gd name="connsiteX12" fmla="*/ 4712 w 1491926"/>
              <a:gd name="connsiteY12" fmla="*/ 18072 h 24233"/>
              <a:gd name="connsiteX13" fmla="*/ 63275 w 1491926"/>
              <a:gd name="connsiteY13" fmla="*/ 18457 h 24233"/>
              <a:gd name="connsiteX14" fmla="*/ 136478 w 1491926"/>
              <a:gd name="connsiteY14" fmla="*/ 20152 h 24233"/>
              <a:gd name="connsiteX15" fmla="*/ 287662 w 1491926"/>
              <a:gd name="connsiteY15" fmla="*/ 21694 h 24233"/>
              <a:gd name="connsiteX16" fmla="*/ 501185 w 1491926"/>
              <a:gd name="connsiteY16" fmla="*/ 19767 h 24233"/>
              <a:gd name="connsiteX17" fmla="*/ 563755 w 1491926"/>
              <a:gd name="connsiteY17" fmla="*/ 17764 h 24233"/>
              <a:gd name="connsiteX18" fmla="*/ 623242 w 1491926"/>
              <a:gd name="connsiteY18" fmla="*/ 18303 h 24233"/>
              <a:gd name="connsiteX19" fmla="*/ 736438 w 1491926"/>
              <a:gd name="connsiteY19" fmla="*/ 19459 h 24233"/>
              <a:gd name="connsiteX20" fmla="*/ 946647 w 1491926"/>
              <a:gd name="connsiteY20" fmla="*/ 22695 h 24233"/>
              <a:gd name="connsiteX21" fmla="*/ 1111085 w 1491926"/>
              <a:gd name="connsiteY21" fmla="*/ 22849 h 24233"/>
              <a:gd name="connsiteX22" fmla="*/ 1237149 w 1491926"/>
              <a:gd name="connsiteY22" fmla="*/ 23389 h 24233"/>
              <a:gd name="connsiteX23" fmla="*/ 1297253 w 1491926"/>
              <a:gd name="connsiteY23" fmla="*/ 24005 h 24233"/>
              <a:gd name="connsiteX24" fmla="*/ 1331080 w 1491926"/>
              <a:gd name="connsiteY24" fmla="*/ 24159 h 24233"/>
              <a:gd name="connsiteX25" fmla="*/ 1391955 w 1491926"/>
              <a:gd name="connsiteY25" fmla="*/ 23851 h 24233"/>
              <a:gd name="connsiteX26" fmla="*/ 1434798 w 1491926"/>
              <a:gd name="connsiteY26" fmla="*/ 22233 h 24233"/>
              <a:gd name="connsiteX27" fmla="*/ 1468703 w 1491926"/>
              <a:gd name="connsiteY27" fmla="*/ 22233 h 24233"/>
              <a:gd name="connsiteX28" fmla="*/ 1484191 w 1491926"/>
              <a:gd name="connsiteY28" fmla="*/ 22079 h 24233"/>
              <a:gd name="connsiteX29" fmla="*/ 1489662 w 1491926"/>
              <a:gd name="connsiteY29" fmla="*/ 5204 h 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1926" h="24233">
                <a:moveTo>
                  <a:pt x="1489662" y="5204"/>
                </a:moveTo>
                <a:cubicBezTo>
                  <a:pt x="1485809" y="426"/>
                  <a:pt x="1476948" y="4202"/>
                  <a:pt x="1471554" y="4895"/>
                </a:cubicBezTo>
                <a:cubicBezTo>
                  <a:pt x="1463848" y="5820"/>
                  <a:pt x="1456142" y="6436"/>
                  <a:pt x="1448437" y="6976"/>
                </a:cubicBezTo>
                <a:cubicBezTo>
                  <a:pt x="1423779" y="8671"/>
                  <a:pt x="1398967" y="9519"/>
                  <a:pt x="1374309" y="10212"/>
                </a:cubicBezTo>
                <a:cubicBezTo>
                  <a:pt x="1320832" y="11599"/>
                  <a:pt x="1267355" y="11291"/>
                  <a:pt x="1213801" y="10906"/>
                </a:cubicBezTo>
                <a:cubicBezTo>
                  <a:pt x="1147918" y="10443"/>
                  <a:pt x="1082035" y="9904"/>
                  <a:pt x="1016152" y="10829"/>
                </a:cubicBezTo>
                <a:cubicBezTo>
                  <a:pt x="864274" y="12909"/>
                  <a:pt x="712319" y="5666"/>
                  <a:pt x="560519" y="5435"/>
                </a:cubicBezTo>
                <a:cubicBezTo>
                  <a:pt x="451407" y="5204"/>
                  <a:pt x="342218" y="8132"/>
                  <a:pt x="233107" y="7978"/>
                </a:cubicBezTo>
                <a:cubicBezTo>
                  <a:pt x="203286" y="7901"/>
                  <a:pt x="173928" y="5666"/>
                  <a:pt x="144184" y="4972"/>
                </a:cubicBezTo>
                <a:cubicBezTo>
                  <a:pt x="115981" y="4356"/>
                  <a:pt x="87548" y="4664"/>
                  <a:pt x="59422" y="1890"/>
                </a:cubicBezTo>
                <a:cubicBezTo>
                  <a:pt x="46091" y="580"/>
                  <a:pt x="32607" y="-190"/>
                  <a:pt x="19199" y="41"/>
                </a:cubicBezTo>
                <a:cubicBezTo>
                  <a:pt x="15423" y="118"/>
                  <a:pt x="10646" y="-267"/>
                  <a:pt x="7024" y="1274"/>
                </a:cubicBezTo>
                <a:cubicBezTo>
                  <a:pt x="551" y="4125"/>
                  <a:pt x="-3764" y="15144"/>
                  <a:pt x="4712" y="18072"/>
                </a:cubicBezTo>
                <a:cubicBezTo>
                  <a:pt x="22820" y="24391"/>
                  <a:pt x="44704" y="19613"/>
                  <a:pt x="63275" y="18457"/>
                </a:cubicBezTo>
                <a:cubicBezTo>
                  <a:pt x="87471" y="16916"/>
                  <a:pt x="112283" y="19459"/>
                  <a:pt x="136478" y="20152"/>
                </a:cubicBezTo>
                <a:cubicBezTo>
                  <a:pt x="186873" y="21617"/>
                  <a:pt x="237268" y="22618"/>
                  <a:pt x="287662" y="21694"/>
                </a:cubicBezTo>
                <a:cubicBezTo>
                  <a:pt x="299067" y="21462"/>
                  <a:pt x="468591" y="16839"/>
                  <a:pt x="501185" y="19767"/>
                </a:cubicBezTo>
                <a:cubicBezTo>
                  <a:pt x="521913" y="21617"/>
                  <a:pt x="542950" y="17610"/>
                  <a:pt x="563755" y="17764"/>
                </a:cubicBezTo>
                <a:cubicBezTo>
                  <a:pt x="583635" y="17841"/>
                  <a:pt x="603362" y="18534"/>
                  <a:pt x="623242" y="18303"/>
                </a:cubicBezTo>
                <a:cubicBezTo>
                  <a:pt x="660923" y="17841"/>
                  <a:pt x="698757" y="18226"/>
                  <a:pt x="736438" y="19459"/>
                </a:cubicBezTo>
                <a:cubicBezTo>
                  <a:pt x="806790" y="21848"/>
                  <a:pt x="876295" y="21925"/>
                  <a:pt x="946647" y="22695"/>
                </a:cubicBezTo>
                <a:cubicBezTo>
                  <a:pt x="1001511" y="23235"/>
                  <a:pt x="1056298" y="23235"/>
                  <a:pt x="1111085" y="22849"/>
                </a:cubicBezTo>
                <a:cubicBezTo>
                  <a:pt x="1153080" y="22541"/>
                  <a:pt x="1195153" y="22772"/>
                  <a:pt x="1237149" y="23389"/>
                </a:cubicBezTo>
                <a:cubicBezTo>
                  <a:pt x="1257183" y="23697"/>
                  <a:pt x="1277218" y="24236"/>
                  <a:pt x="1297253" y="24005"/>
                </a:cubicBezTo>
                <a:cubicBezTo>
                  <a:pt x="1308503" y="23851"/>
                  <a:pt x="1319753" y="23928"/>
                  <a:pt x="1331080" y="24159"/>
                </a:cubicBezTo>
                <a:cubicBezTo>
                  <a:pt x="1338632" y="24313"/>
                  <a:pt x="1384712" y="24236"/>
                  <a:pt x="1391955" y="23851"/>
                </a:cubicBezTo>
                <a:cubicBezTo>
                  <a:pt x="1406210" y="23081"/>
                  <a:pt x="1420465" y="22541"/>
                  <a:pt x="1434798" y="22233"/>
                </a:cubicBezTo>
                <a:cubicBezTo>
                  <a:pt x="1446048" y="22002"/>
                  <a:pt x="1457452" y="21617"/>
                  <a:pt x="1468703" y="22233"/>
                </a:cubicBezTo>
                <a:cubicBezTo>
                  <a:pt x="1474020" y="22541"/>
                  <a:pt x="1479028" y="23928"/>
                  <a:pt x="1484191" y="22079"/>
                </a:cubicBezTo>
                <a:cubicBezTo>
                  <a:pt x="1491203" y="19613"/>
                  <a:pt x="1494440" y="11214"/>
                  <a:pt x="1489662" y="5204"/>
                </a:cubicBezTo>
                <a:close/>
              </a:path>
            </a:pathLst>
          </a:custGeom>
          <a:solidFill>
            <a:schemeClr val="tx2"/>
          </a:solidFill>
          <a:ln w="7706" cap="flat">
            <a:noFill/>
            <a:prstDash val="solid"/>
            <a:miter/>
          </a:ln>
        </p:spPr>
        <p:txBody>
          <a:bodyPr rtlCol="0" anchor="ctr"/>
          <a:lstStyle/>
          <a:p>
            <a:endParaRPr lang="en-US"/>
          </a:p>
        </p:txBody>
      </p:sp>
      <p:sp>
        <p:nvSpPr>
          <p:cNvPr id="24" name="TextBox 23">
            <a:extLst>
              <a:ext uri="{FF2B5EF4-FFF2-40B4-BE49-F238E27FC236}">
                <a16:creationId xmlns:a16="http://schemas.microsoft.com/office/drawing/2014/main" id="{874CCA6A-BAF5-483D-B2DC-2871EAB07DF5}"/>
              </a:ext>
            </a:extLst>
          </p:cNvPr>
          <p:cNvSpPr txBox="1"/>
          <p:nvPr/>
        </p:nvSpPr>
        <p:spPr>
          <a:xfrm>
            <a:off x="2177202" y="1797286"/>
            <a:ext cx="8715334" cy="4462760"/>
          </a:xfrm>
          <a:prstGeom prst="rect">
            <a:avLst/>
          </a:prstGeom>
          <a:noFill/>
        </p:spPr>
        <p:txBody>
          <a:bodyPr wrap="square" rtlCol="0">
            <a:spAutoFit/>
          </a:bodyPr>
          <a:lstStyle/>
          <a:p>
            <a:r>
              <a:rPr lang="en-US" sz="2400" b="1" dirty="0"/>
              <a:t>First Five</a:t>
            </a:r>
            <a:r>
              <a:rPr lang="en-US" sz="2400" dirty="0"/>
              <a:t>. Take the first five minutes of a meeting to allow employees to share an experience or update from outside of work. </a:t>
            </a:r>
          </a:p>
          <a:p>
            <a:endParaRPr lang="en-US" sz="2400" dirty="0"/>
          </a:p>
          <a:p>
            <a:r>
              <a:rPr lang="en-US" sz="2400" b="1" dirty="0"/>
              <a:t>Social Experiences</a:t>
            </a:r>
            <a:r>
              <a:rPr lang="en-US" sz="2400" dirty="0"/>
              <a:t>. These can range from book clubs, to workouts, or even happy hours. The key is that employees are doing things together. </a:t>
            </a:r>
          </a:p>
          <a:p>
            <a:endParaRPr lang="en-US" sz="2400" dirty="0"/>
          </a:p>
          <a:p>
            <a:r>
              <a:rPr lang="en-US" sz="2400" b="1" dirty="0"/>
              <a:t>Video Message from Leadership</a:t>
            </a:r>
            <a:r>
              <a:rPr lang="en-US" sz="2400" dirty="0"/>
              <a:t>. Everyone gets emails from members of the leadership team regarding updates. Why not try a video update instead? Keep it short, but rich in content. </a:t>
            </a:r>
          </a:p>
          <a:p>
            <a:endParaRPr lang="en-US" sz="2000" dirty="0"/>
          </a:p>
        </p:txBody>
      </p:sp>
      <p:grpSp>
        <p:nvGrpSpPr>
          <p:cNvPr id="25" name="Graphic 4">
            <a:extLst>
              <a:ext uri="{FF2B5EF4-FFF2-40B4-BE49-F238E27FC236}">
                <a16:creationId xmlns:a16="http://schemas.microsoft.com/office/drawing/2014/main" id="{AA5E70A7-4A02-4751-9AD1-F3D263F27DEC}"/>
              </a:ext>
            </a:extLst>
          </p:cNvPr>
          <p:cNvGrpSpPr/>
          <p:nvPr/>
        </p:nvGrpSpPr>
        <p:grpSpPr>
          <a:xfrm>
            <a:off x="1260039" y="2141922"/>
            <a:ext cx="642539" cy="558037"/>
            <a:chOff x="5795066" y="4657047"/>
            <a:chExt cx="642539" cy="558037"/>
          </a:xfrm>
          <a:solidFill>
            <a:schemeClr val="tx2"/>
          </a:solidFill>
        </p:grpSpPr>
        <p:sp>
          <p:nvSpPr>
            <p:cNvPr id="26" name="Graphic 4">
              <a:extLst>
                <a:ext uri="{FF2B5EF4-FFF2-40B4-BE49-F238E27FC236}">
                  <a16:creationId xmlns:a16="http://schemas.microsoft.com/office/drawing/2014/main" id="{1048E6DA-3BBE-41E7-9BE7-2D61CDE7E681}"/>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0935877E-9E51-475C-BC75-FE73819E4C14}"/>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F6ED490A-9CD1-4773-A1E7-916BFC9C12E8}"/>
              </a:ext>
            </a:extLst>
          </p:cNvPr>
          <p:cNvGrpSpPr/>
          <p:nvPr/>
        </p:nvGrpSpPr>
        <p:grpSpPr>
          <a:xfrm>
            <a:off x="1244702" y="3574605"/>
            <a:ext cx="642539" cy="558037"/>
            <a:chOff x="5795066" y="4657047"/>
            <a:chExt cx="642539" cy="558037"/>
          </a:xfrm>
          <a:solidFill>
            <a:schemeClr val="tx2"/>
          </a:solidFill>
        </p:grpSpPr>
        <p:sp>
          <p:nvSpPr>
            <p:cNvPr id="29" name="Graphic 4">
              <a:extLst>
                <a:ext uri="{FF2B5EF4-FFF2-40B4-BE49-F238E27FC236}">
                  <a16:creationId xmlns:a16="http://schemas.microsoft.com/office/drawing/2014/main" id="{FBA02FA7-0591-4409-BF7A-C400DAA3251A}"/>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C247324-C9B3-4DA6-84C4-7D6E1CF40DCE}"/>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31" name="Graphic 4">
            <a:extLst>
              <a:ext uri="{FF2B5EF4-FFF2-40B4-BE49-F238E27FC236}">
                <a16:creationId xmlns:a16="http://schemas.microsoft.com/office/drawing/2014/main" id="{F4B48A37-D43E-4BE2-B03C-EED6C8DC39D7}"/>
              </a:ext>
            </a:extLst>
          </p:cNvPr>
          <p:cNvGrpSpPr/>
          <p:nvPr/>
        </p:nvGrpSpPr>
        <p:grpSpPr>
          <a:xfrm>
            <a:off x="1260039" y="5185411"/>
            <a:ext cx="642539" cy="558037"/>
            <a:chOff x="5795066" y="4657047"/>
            <a:chExt cx="642539" cy="558037"/>
          </a:xfrm>
          <a:solidFill>
            <a:schemeClr val="tx2"/>
          </a:solidFill>
        </p:grpSpPr>
        <p:sp>
          <p:nvSpPr>
            <p:cNvPr id="32" name="Graphic 4">
              <a:extLst>
                <a:ext uri="{FF2B5EF4-FFF2-40B4-BE49-F238E27FC236}">
                  <a16:creationId xmlns:a16="http://schemas.microsoft.com/office/drawing/2014/main" id="{9557EE7C-2D77-4998-BC6F-C6B3A3C5DAD5}"/>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0E4DAF63-E109-4DD3-B542-A5057B883854}"/>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34" name="Graphic 5">
            <a:extLst>
              <a:ext uri="{FF2B5EF4-FFF2-40B4-BE49-F238E27FC236}">
                <a16:creationId xmlns:a16="http://schemas.microsoft.com/office/drawing/2014/main" id="{520DA5B8-0B9B-4C6E-860C-32E7758305A0}"/>
              </a:ext>
            </a:extLst>
          </p:cNvPr>
          <p:cNvGrpSpPr/>
          <p:nvPr/>
        </p:nvGrpSpPr>
        <p:grpSpPr>
          <a:xfrm>
            <a:off x="8431960" y="228622"/>
            <a:ext cx="1358585" cy="1445552"/>
            <a:chOff x="4739741" y="1942492"/>
            <a:chExt cx="735909" cy="800829"/>
          </a:xfrm>
          <a:solidFill>
            <a:schemeClr val="tx2"/>
          </a:solidFill>
        </p:grpSpPr>
        <p:sp>
          <p:nvSpPr>
            <p:cNvPr id="35" name="Graphic 5">
              <a:extLst>
                <a:ext uri="{FF2B5EF4-FFF2-40B4-BE49-F238E27FC236}">
                  <a16:creationId xmlns:a16="http://schemas.microsoft.com/office/drawing/2014/main" id="{0A7F2939-BBDF-4C6A-9D4E-6D538CF001DE}"/>
                </a:ext>
              </a:extLst>
            </p:cNvPr>
            <p:cNvSpPr/>
            <p:nvPr/>
          </p:nvSpPr>
          <p:spPr>
            <a:xfrm>
              <a:off x="4966480" y="2377057"/>
              <a:ext cx="116751" cy="366264"/>
            </a:xfrm>
            <a:custGeom>
              <a:avLst/>
              <a:gdLst>
                <a:gd name="connsiteX0" fmla="*/ 112155 w 116751"/>
                <a:gd name="connsiteY0" fmla="*/ 288609 h 366264"/>
                <a:gd name="connsiteX1" fmla="*/ 98248 w 116751"/>
                <a:gd name="connsiteY1" fmla="*/ 214980 h 366264"/>
                <a:gd name="connsiteX2" fmla="*/ 48528 w 116751"/>
                <a:gd name="connsiteY2" fmla="*/ 73725 h 366264"/>
                <a:gd name="connsiteX3" fmla="*/ 29763 w 116751"/>
                <a:gd name="connsiteY3" fmla="*/ 37434 h 366264"/>
                <a:gd name="connsiteX4" fmla="*/ 19286 w 116751"/>
                <a:gd name="connsiteY4" fmla="*/ 19337 h 366264"/>
                <a:gd name="connsiteX5" fmla="*/ 13857 w 116751"/>
                <a:gd name="connsiteY5" fmla="*/ 10860 h 366264"/>
                <a:gd name="connsiteX6" fmla="*/ 12904 w 116751"/>
                <a:gd name="connsiteY6" fmla="*/ 9050 h 366264"/>
                <a:gd name="connsiteX7" fmla="*/ 7665 w 116751"/>
                <a:gd name="connsiteY7" fmla="*/ 1 h 366264"/>
                <a:gd name="connsiteX8" fmla="*/ 331 w 116751"/>
                <a:gd name="connsiteY8" fmla="*/ 12384 h 366264"/>
                <a:gd name="connsiteX9" fmla="*/ 8904 w 116751"/>
                <a:gd name="connsiteY9" fmla="*/ 30291 h 366264"/>
                <a:gd name="connsiteX10" fmla="*/ 44622 w 116751"/>
                <a:gd name="connsiteY10" fmla="*/ 107062 h 366264"/>
                <a:gd name="connsiteX11" fmla="*/ 91390 w 116751"/>
                <a:gd name="connsiteY11" fmla="*/ 268701 h 366264"/>
                <a:gd name="connsiteX12" fmla="*/ 98343 w 116751"/>
                <a:gd name="connsiteY12" fmla="*/ 315088 h 366264"/>
                <a:gd name="connsiteX13" fmla="*/ 105868 w 116751"/>
                <a:gd name="connsiteY13" fmla="*/ 362904 h 366264"/>
                <a:gd name="connsiteX14" fmla="*/ 114917 w 116751"/>
                <a:gd name="connsiteY14" fmla="*/ 362904 h 366264"/>
                <a:gd name="connsiteX15" fmla="*/ 116060 w 116751"/>
                <a:gd name="connsiteY15" fmla="*/ 324994 h 366264"/>
                <a:gd name="connsiteX16" fmla="*/ 112155 w 116751"/>
                <a:gd name="connsiteY16" fmla="*/ 288609 h 36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51" h="366264">
                  <a:moveTo>
                    <a:pt x="112155" y="288609"/>
                  </a:moveTo>
                  <a:cubicBezTo>
                    <a:pt x="108916" y="263844"/>
                    <a:pt x="104154" y="239269"/>
                    <a:pt x="98248" y="214980"/>
                  </a:cubicBezTo>
                  <a:cubicBezTo>
                    <a:pt x="86532" y="166498"/>
                    <a:pt x="70054" y="118683"/>
                    <a:pt x="48528" y="73725"/>
                  </a:cubicBezTo>
                  <a:cubicBezTo>
                    <a:pt x="42622" y="61437"/>
                    <a:pt x="36431" y="49341"/>
                    <a:pt x="29763" y="37434"/>
                  </a:cubicBezTo>
                  <a:cubicBezTo>
                    <a:pt x="26334" y="31338"/>
                    <a:pt x="22905" y="25338"/>
                    <a:pt x="19286" y="19337"/>
                  </a:cubicBezTo>
                  <a:cubicBezTo>
                    <a:pt x="17571" y="16479"/>
                    <a:pt x="15666" y="13717"/>
                    <a:pt x="13857" y="10860"/>
                  </a:cubicBezTo>
                  <a:cubicBezTo>
                    <a:pt x="13476" y="10288"/>
                    <a:pt x="13190" y="9621"/>
                    <a:pt x="12904" y="9050"/>
                  </a:cubicBezTo>
                  <a:cubicBezTo>
                    <a:pt x="14523" y="6097"/>
                    <a:pt x="13190" y="-94"/>
                    <a:pt x="7665" y="1"/>
                  </a:cubicBezTo>
                  <a:cubicBezTo>
                    <a:pt x="1284" y="96"/>
                    <a:pt x="-907" y="7240"/>
                    <a:pt x="331" y="12384"/>
                  </a:cubicBezTo>
                  <a:cubicBezTo>
                    <a:pt x="1855" y="18670"/>
                    <a:pt x="5856" y="24671"/>
                    <a:pt x="8904" y="30291"/>
                  </a:cubicBezTo>
                  <a:cubicBezTo>
                    <a:pt x="21953" y="55246"/>
                    <a:pt x="33859" y="80964"/>
                    <a:pt x="44622" y="107062"/>
                  </a:cubicBezTo>
                  <a:cubicBezTo>
                    <a:pt x="65958" y="159069"/>
                    <a:pt x="81484" y="213456"/>
                    <a:pt x="91390" y="268701"/>
                  </a:cubicBezTo>
                  <a:cubicBezTo>
                    <a:pt x="94152" y="284132"/>
                    <a:pt x="96534" y="299562"/>
                    <a:pt x="98343" y="315088"/>
                  </a:cubicBezTo>
                  <a:cubicBezTo>
                    <a:pt x="100248" y="331090"/>
                    <a:pt x="101201" y="347473"/>
                    <a:pt x="105868" y="362904"/>
                  </a:cubicBezTo>
                  <a:cubicBezTo>
                    <a:pt x="107106" y="367095"/>
                    <a:pt x="113964" y="367666"/>
                    <a:pt x="114917" y="362904"/>
                  </a:cubicBezTo>
                  <a:cubicBezTo>
                    <a:pt x="117393" y="350235"/>
                    <a:pt x="116917" y="337853"/>
                    <a:pt x="116060" y="324994"/>
                  </a:cubicBezTo>
                  <a:cubicBezTo>
                    <a:pt x="115203" y="312897"/>
                    <a:pt x="113774" y="300705"/>
                    <a:pt x="112155" y="288609"/>
                  </a:cubicBezTo>
                  <a:close/>
                </a:path>
              </a:pathLst>
            </a:custGeom>
            <a:grpFill/>
            <a:ln w="9525" cap="flat">
              <a:noFill/>
              <a:prstDash val="solid"/>
              <a:miter/>
            </a:ln>
          </p:spPr>
          <p:txBody>
            <a:bodyPr rtlCol="0" anchor="ctr"/>
            <a:lstStyle/>
            <a:p>
              <a:endParaRPr lang="en-US"/>
            </a:p>
          </p:txBody>
        </p:sp>
        <p:sp>
          <p:nvSpPr>
            <p:cNvPr id="36" name="Graphic 5">
              <a:extLst>
                <a:ext uri="{FF2B5EF4-FFF2-40B4-BE49-F238E27FC236}">
                  <a16:creationId xmlns:a16="http://schemas.microsoft.com/office/drawing/2014/main" id="{EE10FD48-F84B-4624-BB39-4F5DB36E9146}"/>
                </a:ext>
              </a:extLst>
            </p:cNvPr>
            <p:cNvSpPr/>
            <p:nvPr/>
          </p:nvSpPr>
          <p:spPr>
            <a:xfrm>
              <a:off x="5102828" y="2267640"/>
              <a:ext cx="16573" cy="262532"/>
            </a:xfrm>
            <a:custGeom>
              <a:avLst/>
              <a:gdLst>
                <a:gd name="connsiteX0" fmla="*/ 15240 w 16573"/>
                <a:gd name="connsiteY0" fmla="*/ 29885 h 262532"/>
                <a:gd name="connsiteX1" fmla="*/ 14668 w 16573"/>
                <a:gd name="connsiteY1" fmla="*/ 15978 h 262532"/>
                <a:gd name="connsiteX2" fmla="*/ 12478 w 16573"/>
                <a:gd name="connsiteY2" fmla="*/ 2357 h 262532"/>
                <a:gd name="connsiteX3" fmla="*/ 4000 w 16573"/>
                <a:gd name="connsiteY3" fmla="*/ 2357 h 262532"/>
                <a:gd name="connsiteX4" fmla="*/ 1905 w 16573"/>
                <a:gd name="connsiteY4" fmla="*/ 13216 h 262532"/>
                <a:gd name="connsiteX5" fmla="*/ 1429 w 16573"/>
                <a:gd name="connsiteY5" fmla="*/ 26265 h 262532"/>
                <a:gd name="connsiteX6" fmla="*/ 857 w 16573"/>
                <a:gd name="connsiteY6" fmla="*/ 51316 h 262532"/>
                <a:gd name="connsiteX7" fmla="*/ 286 w 16573"/>
                <a:gd name="connsiteY7" fmla="*/ 101513 h 262532"/>
                <a:gd name="connsiteX8" fmla="*/ 0 w 16573"/>
                <a:gd name="connsiteY8" fmla="*/ 201906 h 262532"/>
                <a:gd name="connsiteX9" fmla="*/ 190 w 16573"/>
                <a:gd name="connsiteY9" fmla="*/ 230767 h 262532"/>
                <a:gd name="connsiteX10" fmla="*/ 667 w 16573"/>
                <a:gd name="connsiteY10" fmla="*/ 244673 h 262532"/>
                <a:gd name="connsiteX11" fmla="*/ 1048 w 16573"/>
                <a:gd name="connsiteY11" fmla="*/ 251150 h 262532"/>
                <a:gd name="connsiteX12" fmla="*/ 3429 w 16573"/>
                <a:gd name="connsiteY12" fmla="*/ 258961 h 262532"/>
                <a:gd name="connsiteX13" fmla="*/ 13049 w 16573"/>
                <a:gd name="connsiteY13" fmla="*/ 258961 h 262532"/>
                <a:gd name="connsiteX14" fmla="*/ 15716 w 16573"/>
                <a:gd name="connsiteY14" fmla="*/ 247436 h 262532"/>
                <a:gd name="connsiteX15" fmla="*/ 16288 w 16573"/>
                <a:gd name="connsiteY15" fmla="*/ 234386 h 262532"/>
                <a:gd name="connsiteX16" fmla="*/ 16573 w 16573"/>
                <a:gd name="connsiteY16" fmla="*/ 209336 h 262532"/>
                <a:gd name="connsiteX17" fmla="*/ 16573 w 16573"/>
                <a:gd name="connsiteY17" fmla="*/ 159139 h 262532"/>
                <a:gd name="connsiteX18" fmla="*/ 15907 w 16573"/>
                <a:gd name="connsiteY18" fmla="*/ 58745 h 262532"/>
                <a:gd name="connsiteX19" fmla="*/ 15240 w 16573"/>
                <a:gd name="connsiteY19" fmla="*/ 29885 h 2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73" h="262532">
                  <a:moveTo>
                    <a:pt x="15240" y="29885"/>
                  </a:moveTo>
                  <a:cubicBezTo>
                    <a:pt x="15049" y="25217"/>
                    <a:pt x="14859" y="20550"/>
                    <a:pt x="14668" y="15978"/>
                  </a:cubicBezTo>
                  <a:cubicBezTo>
                    <a:pt x="14478" y="11501"/>
                    <a:pt x="15145" y="6167"/>
                    <a:pt x="12478" y="2357"/>
                  </a:cubicBezTo>
                  <a:cubicBezTo>
                    <a:pt x="10192" y="-786"/>
                    <a:pt x="6191" y="-786"/>
                    <a:pt x="4000" y="2357"/>
                  </a:cubicBezTo>
                  <a:cubicBezTo>
                    <a:pt x="1715" y="5501"/>
                    <a:pt x="2000" y="9406"/>
                    <a:pt x="1905" y="13216"/>
                  </a:cubicBezTo>
                  <a:cubicBezTo>
                    <a:pt x="1715" y="17597"/>
                    <a:pt x="1619" y="21884"/>
                    <a:pt x="1429" y="26265"/>
                  </a:cubicBezTo>
                  <a:cubicBezTo>
                    <a:pt x="1143" y="34647"/>
                    <a:pt x="952" y="43029"/>
                    <a:pt x="857" y="51316"/>
                  </a:cubicBezTo>
                  <a:cubicBezTo>
                    <a:pt x="571" y="68080"/>
                    <a:pt x="381" y="84749"/>
                    <a:pt x="286" y="101513"/>
                  </a:cubicBezTo>
                  <a:cubicBezTo>
                    <a:pt x="95" y="134945"/>
                    <a:pt x="0" y="168473"/>
                    <a:pt x="0" y="201906"/>
                  </a:cubicBezTo>
                  <a:cubicBezTo>
                    <a:pt x="0" y="211526"/>
                    <a:pt x="95" y="221147"/>
                    <a:pt x="190" y="230767"/>
                  </a:cubicBezTo>
                  <a:cubicBezTo>
                    <a:pt x="286" y="235434"/>
                    <a:pt x="381" y="240101"/>
                    <a:pt x="667" y="244673"/>
                  </a:cubicBezTo>
                  <a:cubicBezTo>
                    <a:pt x="762" y="246864"/>
                    <a:pt x="857" y="249055"/>
                    <a:pt x="1048" y="251150"/>
                  </a:cubicBezTo>
                  <a:cubicBezTo>
                    <a:pt x="1333" y="254103"/>
                    <a:pt x="2286" y="256294"/>
                    <a:pt x="3429" y="258961"/>
                  </a:cubicBezTo>
                  <a:cubicBezTo>
                    <a:pt x="5334" y="263723"/>
                    <a:pt x="11144" y="263723"/>
                    <a:pt x="13049" y="258961"/>
                  </a:cubicBezTo>
                  <a:cubicBezTo>
                    <a:pt x="14668" y="254960"/>
                    <a:pt x="15430" y="251722"/>
                    <a:pt x="15716" y="247436"/>
                  </a:cubicBezTo>
                  <a:cubicBezTo>
                    <a:pt x="16002" y="243054"/>
                    <a:pt x="16192" y="238768"/>
                    <a:pt x="16288" y="234386"/>
                  </a:cubicBezTo>
                  <a:cubicBezTo>
                    <a:pt x="16383" y="226004"/>
                    <a:pt x="16573" y="217622"/>
                    <a:pt x="16573" y="209336"/>
                  </a:cubicBezTo>
                  <a:lnTo>
                    <a:pt x="16573" y="159139"/>
                  </a:lnTo>
                  <a:cubicBezTo>
                    <a:pt x="16573" y="125706"/>
                    <a:pt x="16383" y="92178"/>
                    <a:pt x="15907" y="58745"/>
                  </a:cubicBezTo>
                  <a:cubicBezTo>
                    <a:pt x="15621" y="49125"/>
                    <a:pt x="15621" y="39505"/>
                    <a:pt x="15240" y="29885"/>
                  </a:cubicBezTo>
                  <a:close/>
                </a:path>
              </a:pathLst>
            </a:custGeom>
            <a:grpFill/>
            <a:ln w="9525" cap="flat">
              <a:noFill/>
              <a:prstDash val="solid"/>
              <a:miter/>
            </a:ln>
          </p:spPr>
          <p:txBody>
            <a:bodyPr rtlCol="0" anchor="ctr"/>
            <a:lstStyle/>
            <a:p>
              <a:endParaRPr lang="en-US"/>
            </a:p>
          </p:txBody>
        </p:sp>
        <p:sp>
          <p:nvSpPr>
            <p:cNvPr id="37" name="Graphic 5">
              <a:extLst>
                <a:ext uri="{FF2B5EF4-FFF2-40B4-BE49-F238E27FC236}">
                  <a16:creationId xmlns:a16="http://schemas.microsoft.com/office/drawing/2014/main" id="{DAFB98C5-9F95-4F21-A9D5-B7D08C40CDA2}"/>
                </a:ext>
              </a:extLst>
            </p:cNvPr>
            <p:cNvSpPr/>
            <p:nvPr/>
          </p:nvSpPr>
          <p:spPr>
            <a:xfrm>
              <a:off x="5148036" y="2388231"/>
              <a:ext cx="106448" cy="332764"/>
            </a:xfrm>
            <a:custGeom>
              <a:avLst/>
              <a:gdLst>
                <a:gd name="connsiteX0" fmla="*/ 103096 w 106448"/>
                <a:gd name="connsiteY0" fmla="*/ 66 h 332764"/>
                <a:gd name="connsiteX1" fmla="*/ 90714 w 106448"/>
                <a:gd name="connsiteY1" fmla="*/ 7687 h 332764"/>
                <a:gd name="connsiteX2" fmla="*/ 79093 w 106448"/>
                <a:gd name="connsiteY2" fmla="*/ 22069 h 332764"/>
                <a:gd name="connsiteX3" fmla="*/ 60424 w 106448"/>
                <a:gd name="connsiteY3" fmla="*/ 51121 h 332764"/>
                <a:gd name="connsiteX4" fmla="*/ 31944 w 106448"/>
                <a:gd name="connsiteY4" fmla="*/ 114938 h 332764"/>
                <a:gd name="connsiteX5" fmla="*/ 3179 w 106448"/>
                <a:gd name="connsiteY5" fmla="*/ 251717 h 332764"/>
                <a:gd name="connsiteX6" fmla="*/ 321 w 106448"/>
                <a:gd name="connsiteY6" fmla="*/ 291627 h 332764"/>
                <a:gd name="connsiteX7" fmla="*/ 36 w 106448"/>
                <a:gd name="connsiteY7" fmla="*/ 311534 h 332764"/>
                <a:gd name="connsiteX8" fmla="*/ 3274 w 106448"/>
                <a:gd name="connsiteY8" fmla="*/ 330584 h 332764"/>
                <a:gd name="connsiteX9" fmla="*/ 11085 w 106448"/>
                <a:gd name="connsiteY9" fmla="*/ 330584 h 332764"/>
                <a:gd name="connsiteX10" fmla="*/ 15276 w 106448"/>
                <a:gd name="connsiteY10" fmla="*/ 314582 h 332764"/>
                <a:gd name="connsiteX11" fmla="*/ 16990 w 106448"/>
                <a:gd name="connsiteY11" fmla="*/ 296199 h 332764"/>
                <a:gd name="connsiteX12" fmla="*/ 19943 w 106448"/>
                <a:gd name="connsiteY12" fmla="*/ 262480 h 332764"/>
                <a:gd name="connsiteX13" fmla="*/ 29563 w 106448"/>
                <a:gd name="connsiteY13" fmla="*/ 194853 h 332764"/>
                <a:gd name="connsiteX14" fmla="*/ 70997 w 106448"/>
                <a:gd name="connsiteY14" fmla="*/ 67885 h 332764"/>
                <a:gd name="connsiteX15" fmla="*/ 89380 w 106448"/>
                <a:gd name="connsiteY15" fmla="*/ 35214 h 332764"/>
                <a:gd name="connsiteX16" fmla="*/ 99953 w 106448"/>
                <a:gd name="connsiteY16" fmla="*/ 18735 h 332764"/>
                <a:gd name="connsiteX17" fmla="*/ 105954 w 106448"/>
                <a:gd name="connsiteY17" fmla="*/ 2448 h 332764"/>
                <a:gd name="connsiteX18" fmla="*/ 103096 w 106448"/>
                <a:gd name="connsiteY18" fmla="*/ 66 h 3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448" h="332764">
                  <a:moveTo>
                    <a:pt x="103096" y="66"/>
                  </a:moveTo>
                  <a:cubicBezTo>
                    <a:pt x="97476" y="-600"/>
                    <a:pt x="94143" y="3877"/>
                    <a:pt x="90714" y="7687"/>
                  </a:cubicBezTo>
                  <a:cubicBezTo>
                    <a:pt x="86523" y="12258"/>
                    <a:pt x="82808" y="17116"/>
                    <a:pt x="79093" y="22069"/>
                  </a:cubicBezTo>
                  <a:cubicBezTo>
                    <a:pt x="72235" y="31404"/>
                    <a:pt x="66139" y="41119"/>
                    <a:pt x="60424" y="51121"/>
                  </a:cubicBezTo>
                  <a:cubicBezTo>
                    <a:pt x="48994" y="71409"/>
                    <a:pt x="39660" y="92935"/>
                    <a:pt x="31944" y="114938"/>
                  </a:cubicBezTo>
                  <a:cubicBezTo>
                    <a:pt x="16514" y="158944"/>
                    <a:pt x="7560" y="205330"/>
                    <a:pt x="3179" y="251717"/>
                  </a:cubicBezTo>
                  <a:cubicBezTo>
                    <a:pt x="1941" y="264957"/>
                    <a:pt x="893" y="278292"/>
                    <a:pt x="321" y="291627"/>
                  </a:cubicBezTo>
                  <a:cubicBezTo>
                    <a:pt x="36" y="298294"/>
                    <a:pt x="-60" y="304867"/>
                    <a:pt x="36" y="311534"/>
                  </a:cubicBezTo>
                  <a:cubicBezTo>
                    <a:pt x="131" y="317725"/>
                    <a:pt x="36" y="325250"/>
                    <a:pt x="3274" y="330584"/>
                  </a:cubicBezTo>
                  <a:cubicBezTo>
                    <a:pt x="5179" y="333632"/>
                    <a:pt x="9180" y="333346"/>
                    <a:pt x="11085" y="330584"/>
                  </a:cubicBezTo>
                  <a:cubicBezTo>
                    <a:pt x="14133" y="326107"/>
                    <a:pt x="14609" y="319916"/>
                    <a:pt x="15276" y="314582"/>
                  </a:cubicBezTo>
                  <a:cubicBezTo>
                    <a:pt x="16038" y="308486"/>
                    <a:pt x="16514" y="302390"/>
                    <a:pt x="16990" y="296199"/>
                  </a:cubicBezTo>
                  <a:cubicBezTo>
                    <a:pt x="17847" y="284959"/>
                    <a:pt x="18800" y="273720"/>
                    <a:pt x="19943" y="262480"/>
                  </a:cubicBezTo>
                  <a:cubicBezTo>
                    <a:pt x="22324" y="239811"/>
                    <a:pt x="25277" y="217237"/>
                    <a:pt x="29563" y="194853"/>
                  </a:cubicBezTo>
                  <a:cubicBezTo>
                    <a:pt x="37945" y="150847"/>
                    <a:pt x="50994" y="107985"/>
                    <a:pt x="70997" y="67885"/>
                  </a:cubicBezTo>
                  <a:cubicBezTo>
                    <a:pt x="76617" y="56645"/>
                    <a:pt x="82808" y="45882"/>
                    <a:pt x="89380" y="35214"/>
                  </a:cubicBezTo>
                  <a:cubicBezTo>
                    <a:pt x="92809" y="29689"/>
                    <a:pt x="96429" y="24260"/>
                    <a:pt x="99953" y="18735"/>
                  </a:cubicBezTo>
                  <a:cubicBezTo>
                    <a:pt x="103001" y="13878"/>
                    <a:pt x="108049" y="8449"/>
                    <a:pt x="105954" y="2448"/>
                  </a:cubicBezTo>
                  <a:cubicBezTo>
                    <a:pt x="105477" y="829"/>
                    <a:pt x="104430" y="257"/>
                    <a:pt x="103096" y="66"/>
                  </a:cubicBezTo>
                  <a:close/>
                </a:path>
              </a:pathLst>
            </a:custGeom>
            <a:grpFill/>
            <a:ln w="9525" cap="flat">
              <a:noFill/>
              <a:prstDash val="solid"/>
              <a:miter/>
            </a:ln>
          </p:spPr>
          <p:txBody>
            <a:bodyPr rtlCol="0" anchor="ctr"/>
            <a:lstStyle/>
            <a:p>
              <a:endParaRPr lang="en-US"/>
            </a:p>
          </p:txBody>
        </p:sp>
        <p:sp>
          <p:nvSpPr>
            <p:cNvPr id="38" name="Graphic 5">
              <a:extLst>
                <a:ext uri="{FF2B5EF4-FFF2-40B4-BE49-F238E27FC236}">
                  <a16:creationId xmlns:a16="http://schemas.microsoft.com/office/drawing/2014/main" id="{54969A0D-BFD7-4D11-9F3D-3D7698C7E893}"/>
                </a:ext>
              </a:extLst>
            </p:cNvPr>
            <p:cNvSpPr/>
            <p:nvPr/>
          </p:nvSpPr>
          <p:spPr>
            <a:xfrm>
              <a:off x="5009902" y="2198599"/>
              <a:ext cx="46158" cy="74926"/>
            </a:xfrm>
            <a:custGeom>
              <a:avLst/>
              <a:gdLst>
                <a:gd name="connsiteX0" fmla="*/ 33299 w 46158"/>
                <a:gd name="connsiteY0" fmla="*/ 2723 h 74926"/>
                <a:gd name="connsiteX1" fmla="*/ 25108 w 46158"/>
                <a:gd name="connsiteY1" fmla="*/ 16819 h 74926"/>
                <a:gd name="connsiteX2" fmla="*/ 16821 w 46158"/>
                <a:gd name="connsiteY2" fmla="*/ 32631 h 74926"/>
                <a:gd name="connsiteX3" fmla="*/ 8725 w 46158"/>
                <a:gd name="connsiteY3" fmla="*/ 47585 h 74926"/>
                <a:gd name="connsiteX4" fmla="*/ 248 w 46158"/>
                <a:gd name="connsiteY4" fmla="*/ 64730 h 74926"/>
                <a:gd name="connsiteX5" fmla="*/ 13868 w 46158"/>
                <a:gd name="connsiteY5" fmla="*/ 72636 h 74926"/>
                <a:gd name="connsiteX6" fmla="*/ 23774 w 46158"/>
                <a:gd name="connsiteY6" fmla="*/ 57396 h 74926"/>
                <a:gd name="connsiteX7" fmla="*/ 32442 w 46158"/>
                <a:gd name="connsiteY7" fmla="*/ 40727 h 74926"/>
                <a:gd name="connsiteX8" fmla="*/ 40157 w 46158"/>
                <a:gd name="connsiteY8" fmla="*/ 24535 h 74926"/>
                <a:gd name="connsiteX9" fmla="*/ 46158 w 46158"/>
                <a:gd name="connsiteY9" fmla="*/ 6533 h 74926"/>
                <a:gd name="connsiteX10" fmla="*/ 33299 w 46158"/>
                <a:gd name="connsiteY10" fmla="*/ 2723 h 7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58" h="74926">
                  <a:moveTo>
                    <a:pt x="33299" y="2723"/>
                  </a:moveTo>
                  <a:cubicBezTo>
                    <a:pt x="29680" y="6533"/>
                    <a:pt x="27489" y="12152"/>
                    <a:pt x="25108" y="16819"/>
                  </a:cubicBezTo>
                  <a:cubicBezTo>
                    <a:pt x="22346" y="22058"/>
                    <a:pt x="19583" y="27392"/>
                    <a:pt x="16821" y="32631"/>
                  </a:cubicBezTo>
                  <a:cubicBezTo>
                    <a:pt x="14154" y="37679"/>
                    <a:pt x="11487" y="42632"/>
                    <a:pt x="8725" y="47585"/>
                  </a:cubicBezTo>
                  <a:cubicBezTo>
                    <a:pt x="5677" y="53015"/>
                    <a:pt x="1676" y="58634"/>
                    <a:pt x="248" y="64730"/>
                  </a:cubicBezTo>
                  <a:cubicBezTo>
                    <a:pt x="-1657" y="72731"/>
                    <a:pt x="7868" y="78256"/>
                    <a:pt x="13868" y="72636"/>
                  </a:cubicBezTo>
                  <a:cubicBezTo>
                    <a:pt x="18250" y="68540"/>
                    <a:pt x="20917" y="62635"/>
                    <a:pt x="23774" y="57396"/>
                  </a:cubicBezTo>
                  <a:cubicBezTo>
                    <a:pt x="26727" y="51871"/>
                    <a:pt x="29680" y="46347"/>
                    <a:pt x="32442" y="40727"/>
                  </a:cubicBezTo>
                  <a:cubicBezTo>
                    <a:pt x="35109" y="35393"/>
                    <a:pt x="37681" y="29964"/>
                    <a:pt x="40157" y="24535"/>
                  </a:cubicBezTo>
                  <a:cubicBezTo>
                    <a:pt x="42634" y="18915"/>
                    <a:pt x="46158" y="12819"/>
                    <a:pt x="46158" y="6533"/>
                  </a:cubicBezTo>
                  <a:cubicBezTo>
                    <a:pt x="46063" y="-1278"/>
                    <a:pt x="36633" y="-1469"/>
                    <a:pt x="33299" y="2723"/>
                  </a:cubicBezTo>
                  <a:close/>
                </a:path>
              </a:pathLst>
            </a:custGeom>
            <a:grpFill/>
            <a:ln w="9525" cap="flat">
              <a:noFill/>
              <a:prstDash val="solid"/>
              <a:miter/>
            </a:ln>
          </p:spPr>
          <p:txBody>
            <a:bodyPr rtlCol="0" anchor="ctr"/>
            <a:lstStyle/>
            <a:p>
              <a:endParaRPr lang="en-US"/>
            </a:p>
          </p:txBody>
        </p:sp>
        <p:sp>
          <p:nvSpPr>
            <p:cNvPr id="39" name="Graphic 5">
              <a:extLst>
                <a:ext uri="{FF2B5EF4-FFF2-40B4-BE49-F238E27FC236}">
                  <a16:creationId xmlns:a16="http://schemas.microsoft.com/office/drawing/2014/main" id="{B27103E8-CD19-410C-B81A-58590D10E169}"/>
                </a:ext>
              </a:extLst>
            </p:cNvPr>
            <p:cNvSpPr/>
            <p:nvPr/>
          </p:nvSpPr>
          <p:spPr>
            <a:xfrm>
              <a:off x="5074146" y="2210704"/>
              <a:ext cx="17718" cy="84763"/>
            </a:xfrm>
            <a:custGeom>
              <a:avLst/>
              <a:gdLst>
                <a:gd name="connsiteX0" fmla="*/ 14299 w 17718"/>
                <a:gd name="connsiteY0" fmla="*/ 1286 h 84763"/>
                <a:gd name="connsiteX1" fmla="*/ 9727 w 17718"/>
                <a:gd name="connsiteY1" fmla="*/ 1286 h 84763"/>
                <a:gd name="connsiteX2" fmla="*/ 4203 w 17718"/>
                <a:gd name="connsiteY2" fmla="*/ 22812 h 84763"/>
                <a:gd name="connsiteX3" fmla="*/ 1726 w 17718"/>
                <a:gd name="connsiteY3" fmla="*/ 44339 h 84763"/>
                <a:gd name="connsiteX4" fmla="*/ 107 w 17718"/>
                <a:gd name="connsiteY4" fmla="*/ 67961 h 84763"/>
                <a:gd name="connsiteX5" fmla="*/ 6108 w 17718"/>
                <a:gd name="connsiteY5" fmla="*/ 84725 h 84763"/>
                <a:gd name="connsiteX6" fmla="*/ 13823 w 17718"/>
                <a:gd name="connsiteY6" fmla="*/ 69771 h 84763"/>
                <a:gd name="connsiteX7" fmla="*/ 14585 w 17718"/>
                <a:gd name="connsiteY7" fmla="*/ 47006 h 84763"/>
                <a:gd name="connsiteX8" fmla="*/ 15442 w 17718"/>
                <a:gd name="connsiteY8" fmla="*/ 24336 h 84763"/>
                <a:gd name="connsiteX9" fmla="*/ 15252 w 17718"/>
                <a:gd name="connsiteY9" fmla="*/ 5572 h 84763"/>
                <a:gd name="connsiteX10" fmla="*/ 16300 w 17718"/>
                <a:gd name="connsiteY10" fmla="*/ 6048 h 84763"/>
                <a:gd name="connsiteX11" fmla="*/ 17157 w 17718"/>
                <a:gd name="connsiteY11" fmla="*/ 3953 h 84763"/>
                <a:gd name="connsiteX12" fmla="*/ 14299 w 17718"/>
                <a:gd name="connsiteY12" fmla="*/ 1286 h 8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84763">
                  <a:moveTo>
                    <a:pt x="14299" y="1286"/>
                  </a:moveTo>
                  <a:cubicBezTo>
                    <a:pt x="13252" y="-429"/>
                    <a:pt x="10680" y="-429"/>
                    <a:pt x="9727" y="1286"/>
                  </a:cubicBezTo>
                  <a:cubicBezTo>
                    <a:pt x="6013" y="7763"/>
                    <a:pt x="5346" y="15573"/>
                    <a:pt x="4203" y="22812"/>
                  </a:cubicBezTo>
                  <a:cubicBezTo>
                    <a:pt x="3155" y="29956"/>
                    <a:pt x="2393" y="37100"/>
                    <a:pt x="1726" y="44339"/>
                  </a:cubicBezTo>
                  <a:cubicBezTo>
                    <a:pt x="964" y="52149"/>
                    <a:pt x="298" y="60150"/>
                    <a:pt x="107" y="67961"/>
                  </a:cubicBezTo>
                  <a:cubicBezTo>
                    <a:pt x="12" y="72914"/>
                    <a:pt x="-1036" y="84058"/>
                    <a:pt x="6108" y="84725"/>
                  </a:cubicBezTo>
                  <a:cubicBezTo>
                    <a:pt x="13537" y="85487"/>
                    <a:pt x="13537" y="74724"/>
                    <a:pt x="13823" y="69771"/>
                  </a:cubicBezTo>
                  <a:cubicBezTo>
                    <a:pt x="14299" y="62246"/>
                    <a:pt x="14395" y="54626"/>
                    <a:pt x="14585" y="47006"/>
                  </a:cubicBezTo>
                  <a:cubicBezTo>
                    <a:pt x="14871" y="39386"/>
                    <a:pt x="15252" y="31861"/>
                    <a:pt x="15442" y="24336"/>
                  </a:cubicBezTo>
                  <a:cubicBezTo>
                    <a:pt x="15633" y="18145"/>
                    <a:pt x="16300" y="11668"/>
                    <a:pt x="15252" y="5572"/>
                  </a:cubicBezTo>
                  <a:cubicBezTo>
                    <a:pt x="15633" y="5667"/>
                    <a:pt x="16014" y="5858"/>
                    <a:pt x="16300" y="6048"/>
                  </a:cubicBezTo>
                  <a:cubicBezTo>
                    <a:pt x="17538" y="6525"/>
                    <a:pt x="18300" y="4620"/>
                    <a:pt x="17157" y="3953"/>
                  </a:cubicBezTo>
                  <a:cubicBezTo>
                    <a:pt x="16395" y="3000"/>
                    <a:pt x="15347" y="2143"/>
                    <a:pt x="14299" y="1286"/>
                  </a:cubicBezTo>
                  <a:close/>
                </a:path>
              </a:pathLst>
            </a:custGeom>
            <a:grpFill/>
            <a:ln w="9525" cap="flat">
              <a:noFill/>
              <a:prstDash val="solid"/>
              <a:miter/>
            </a:ln>
          </p:spPr>
          <p:txBody>
            <a:bodyPr rtlCol="0" anchor="ctr"/>
            <a:lstStyle/>
            <a:p>
              <a:endParaRPr lang="en-US"/>
            </a:p>
          </p:txBody>
        </p:sp>
        <p:sp>
          <p:nvSpPr>
            <p:cNvPr id="40" name="Graphic 5">
              <a:extLst>
                <a:ext uri="{FF2B5EF4-FFF2-40B4-BE49-F238E27FC236}">
                  <a16:creationId xmlns:a16="http://schemas.microsoft.com/office/drawing/2014/main" id="{3459FA80-F55A-42F8-86F3-8FDE6C828C51}"/>
                </a:ext>
              </a:extLst>
            </p:cNvPr>
            <p:cNvSpPr/>
            <p:nvPr/>
          </p:nvSpPr>
          <p:spPr>
            <a:xfrm>
              <a:off x="5121333" y="2209620"/>
              <a:ext cx="47936" cy="84382"/>
            </a:xfrm>
            <a:custGeom>
              <a:avLst/>
              <a:gdLst>
                <a:gd name="connsiteX0" fmla="*/ 33787 w 47936"/>
                <a:gd name="connsiteY0" fmla="*/ 77141 h 84382"/>
                <a:gd name="connsiteX1" fmla="*/ 42360 w 47936"/>
                <a:gd name="connsiteY1" fmla="*/ 84380 h 84382"/>
                <a:gd name="connsiteX2" fmla="*/ 45122 w 47936"/>
                <a:gd name="connsiteY2" fmla="*/ 68378 h 84382"/>
                <a:gd name="connsiteX3" fmla="*/ 33311 w 47936"/>
                <a:gd name="connsiteY3" fmla="*/ 45518 h 84382"/>
                <a:gd name="connsiteX4" fmla="*/ 21024 w 47936"/>
                <a:gd name="connsiteY4" fmla="*/ 22944 h 84382"/>
                <a:gd name="connsiteX5" fmla="*/ 14642 w 47936"/>
                <a:gd name="connsiteY5" fmla="*/ 11800 h 84382"/>
                <a:gd name="connsiteX6" fmla="*/ 10642 w 47936"/>
                <a:gd name="connsiteY6" fmla="*/ 5609 h 84382"/>
                <a:gd name="connsiteX7" fmla="*/ 7594 w 47936"/>
                <a:gd name="connsiteY7" fmla="*/ 2275 h 84382"/>
                <a:gd name="connsiteX8" fmla="*/ 5974 w 47936"/>
                <a:gd name="connsiteY8" fmla="*/ 465 h 84382"/>
                <a:gd name="connsiteX9" fmla="*/ 2641 w 47936"/>
                <a:gd name="connsiteY9" fmla="*/ 465 h 84382"/>
                <a:gd name="connsiteX10" fmla="*/ 4641 w 47936"/>
                <a:gd name="connsiteY10" fmla="*/ 18944 h 84382"/>
                <a:gd name="connsiteX11" fmla="*/ 16071 w 47936"/>
                <a:gd name="connsiteY11" fmla="*/ 42947 h 84382"/>
                <a:gd name="connsiteX12" fmla="*/ 27691 w 47936"/>
                <a:gd name="connsiteY12" fmla="*/ 65902 h 84382"/>
                <a:gd name="connsiteX13" fmla="*/ 33787 w 47936"/>
                <a:gd name="connsiteY13" fmla="*/ 77141 h 8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936" h="84382">
                  <a:moveTo>
                    <a:pt x="33787" y="77141"/>
                  </a:moveTo>
                  <a:cubicBezTo>
                    <a:pt x="35692" y="80285"/>
                    <a:pt x="38264" y="84380"/>
                    <a:pt x="42360" y="84380"/>
                  </a:cubicBezTo>
                  <a:cubicBezTo>
                    <a:pt x="51409" y="84571"/>
                    <a:pt x="47218" y="72950"/>
                    <a:pt x="45122" y="68378"/>
                  </a:cubicBezTo>
                  <a:cubicBezTo>
                    <a:pt x="41503" y="60568"/>
                    <a:pt x="37312" y="53043"/>
                    <a:pt x="33311" y="45518"/>
                  </a:cubicBezTo>
                  <a:cubicBezTo>
                    <a:pt x="29311" y="37994"/>
                    <a:pt x="25215" y="30374"/>
                    <a:pt x="21024" y="22944"/>
                  </a:cubicBezTo>
                  <a:cubicBezTo>
                    <a:pt x="18928" y="19229"/>
                    <a:pt x="16833" y="15419"/>
                    <a:pt x="14642" y="11800"/>
                  </a:cubicBezTo>
                  <a:cubicBezTo>
                    <a:pt x="13309" y="9704"/>
                    <a:pt x="12070" y="7609"/>
                    <a:pt x="10642" y="5609"/>
                  </a:cubicBezTo>
                  <a:cubicBezTo>
                    <a:pt x="9975" y="4656"/>
                    <a:pt x="8356" y="3323"/>
                    <a:pt x="7594" y="2275"/>
                  </a:cubicBezTo>
                  <a:cubicBezTo>
                    <a:pt x="7308" y="1513"/>
                    <a:pt x="6736" y="1036"/>
                    <a:pt x="5974" y="465"/>
                  </a:cubicBezTo>
                  <a:cubicBezTo>
                    <a:pt x="5117" y="-202"/>
                    <a:pt x="3498" y="-106"/>
                    <a:pt x="2641" y="465"/>
                  </a:cubicBezTo>
                  <a:cubicBezTo>
                    <a:pt x="-3455" y="4370"/>
                    <a:pt x="2641" y="14276"/>
                    <a:pt x="4641" y="18944"/>
                  </a:cubicBezTo>
                  <a:cubicBezTo>
                    <a:pt x="8165" y="27040"/>
                    <a:pt x="12070" y="35041"/>
                    <a:pt x="16071" y="42947"/>
                  </a:cubicBezTo>
                  <a:cubicBezTo>
                    <a:pt x="19976" y="50567"/>
                    <a:pt x="23691" y="58377"/>
                    <a:pt x="27691" y="65902"/>
                  </a:cubicBezTo>
                  <a:cubicBezTo>
                    <a:pt x="29596" y="69617"/>
                    <a:pt x="31597" y="73522"/>
                    <a:pt x="33787" y="77141"/>
                  </a:cubicBezTo>
                  <a:close/>
                </a:path>
              </a:pathLst>
            </a:custGeom>
            <a:grpFill/>
            <a:ln w="9525" cap="flat">
              <a:noFill/>
              <a:prstDash val="solid"/>
              <a:miter/>
            </a:ln>
          </p:spPr>
          <p:txBody>
            <a:bodyPr rtlCol="0" anchor="ctr"/>
            <a:lstStyle/>
            <a:p>
              <a:endParaRPr lang="en-US"/>
            </a:p>
          </p:txBody>
        </p:sp>
        <p:sp>
          <p:nvSpPr>
            <p:cNvPr id="41" name="Graphic 5">
              <a:extLst>
                <a:ext uri="{FF2B5EF4-FFF2-40B4-BE49-F238E27FC236}">
                  <a16:creationId xmlns:a16="http://schemas.microsoft.com/office/drawing/2014/main" id="{0C0A32B5-57D3-4FB8-A088-2912EE948B7A}"/>
                </a:ext>
              </a:extLst>
            </p:cNvPr>
            <p:cNvSpPr/>
            <p:nvPr/>
          </p:nvSpPr>
          <p:spPr>
            <a:xfrm>
              <a:off x="5154906" y="2178726"/>
              <a:ext cx="91007" cy="42840"/>
            </a:xfrm>
            <a:custGeom>
              <a:avLst/>
              <a:gdLst>
                <a:gd name="connsiteX0" fmla="*/ 89368 w 91007"/>
                <a:gd name="connsiteY0" fmla="*/ 41455 h 42840"/>
                <a:gd name="connsiteX1" fmla="*/ 90892 w 91007"/>
                <a:gd name="connsiteY1" fmla="*/ 37645 h 42840"/>
                <a:gd name="connsiteX2" fmla="*/ 72890 w 91007"/>
                <a:gd name="connsiteY2" fmla="*/ 24596 h 42840"/>
                <a:gd name="connsiteX3" fmla="*/ 51077 w 91007"/>
                <a:gd name="connsiteY3" fmla="*/ 15356 h 42840"/>
                <a:gd name="connsiteX4" fmla="*/ 29075 w 91007"/>
                <a:gd name="connsiteY4" fmla="*/ 6974 h 42840"/>
                <a:gd name="connsiteX5" fmla="*/ 5167 w 91007"/>
                <a:gd name="connsiteY5" fmla="*/ 21 h 42840"/>
                <a:gd name="connsiteX6" fmla="*/ 2405 w 91007"/>
                <a:gd name="connsiteY6" fmla="*/ 10118 h 42840"/>
                <a:gd name="connsiteX7" fmla="*/ 23550 w 91007"/>
                <a:gd name="connsiteY7" fmla="*/ 20119 h 42840"/>
                <a:gd name="connsiteX8" fmla="*/ 46315 w 91007"/>
                <a:gd name="connsiteY8" fmla="*/ 29453 h 42840"/>
                <a:gd name="connsiteX9" fmla="*/ 68223 w 91007"/>
                <a:gd name="connsiteY9" fmla="*/ 38121 h 42840"/>
                <a:gd name="connsiteX10" fmla="*/ 89368 w 91007"/>
                <a:gd name="connsiteY10" fmla="*/ 41455 h 4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07" h="42840">
                  <a:moveTo>
                    <a:pt x="89368" y="41455"/>
                  </a:moveTo>
                  <a:cubicBezTo>
                    <a:pt x="90702" y="40693"/>
                    <a:pt x="91273" y="39074"/>
                    <a:pt x="90892" y="37645"/>
                  </a:cubicBezTo>
                  <a:cubicBezTo>
                    <a:pt x="88987" y="30215"/>
                    <a:pt x="79081" y="27358"/>
                    <a:pt x="72890" y="24596"/>
                  </a:cubicBezTo>
                  <a:cubicBezTo>
                    <a:pt x="65651" y="21452"/>
                    <a:pt x="58412" y="18214"/>
                    <a:pt x="51077" y="15356"/>
                  </a:cubicBezTo>
                  <a:cubicBezTo>
                    <a:pt x="43743" y="12499"/>
                    <a:pt x="36504" y="9546"/>
                    <a:pt x="29075" y="6974"/>
                  </a:cubicBezTo>
                  <a:cubicBezTo>
                    <a:pt x="21360" y="4212"/>
                    <a:pt x="13358" y="688"/>
                    <a:pt x="5167" y="21"/>
                  </a:cubicBezTo>
                  <a:cubicBezTo>
                    <a:pt x="-834" y="-455"/>
                    <a:pt x="-1405" y="7260"/>
                    <a:pt x="2405" y="10118"/>
                  </a:cubicBezTo>
                  <a:cubicBezTo>
                    <a:pt x="8501" y="14690"/>
                    <a:pt x="16597" y="17166"/>
                    <a:pt x="23550" y="20119"/>
                  </a:cubicBezTo>
                  <a:cubicBezTo>
                    <a:pt x="31075" y="23357"/>
                    <a:pt x="38695" y="26405"/>
                    <a:pt x="46315" y="29453"/>
                  </a:cubicBezTo>
                  <a:cubicBezTo>
                    <a:pt x="53554" y="32406"/>
                    <a:pt x="60888" y="35264"/>
                    <a:pt x="68223" y="38121"/>
                  </a:cubicBezTo>
                  <a:cubicBezTo>
                    <a:pt x="74319" y="40502"/>
                    <a:pt x="82796" y="45170"/>
                    <a:pt x="89368" y="41455"/>
                  </a:cubicBezTo>
                  <a:close/>
                </a:path>
              </a:pathLst>
            </a:custGeom>
            <a:grpFill/>
            <a:ln w="9525" cap="flat">
              <a:noFill/>
              <a:prstDash val="solid"/>
              <a:miter/>
            </a:ln>
          </p:spPr>
          <p:txBody>
            <a:bodyPr rtlCol="0" anchor="ctr"/>
            <a:lstStyle/>
            <a:p>
              <a:endParaRPr lang="en-US"/>
            </a:p>
          </p:txBody>
        </p:sp>
        <p:sp>
          <p:nvSpPr>
            <p:cNvPr id="42" name="Graphic 5">
              <a:extLst>
                <a:ext uri="{FF2B5EF4-FFF2-40B4-BE49-F238E27FC236}">
                  <a16:creationId xmlns:a16="http://schemas.microsoft.com/office/drawing/2014/main" id="{CA77EF15-31B7-4B03-82C2-BEE25A5BD9C1}"/>
                </a:ext>
              </a:extLst>
            </p:cNvPr>
            <p:cNvSpPr/>
            <p:nvPr/>
          </p:nvSpPr>
          <p:spPr>
            <a:xfrm>
              <a:off x="5171463" y="2102423"/>
              <a:ext cx="99969" cy="28332"/>
            </a:xfrm>
            <a:custGeom>
              <a:avLst/>
              <a:gdLst>
                <a:gd name="connsiteX0" fmla="*/ 4517 w 99969"/>
                <a:gd name="connsiteY0" fmla="*/ 16698 h 28332"/>
                <a:gd name="connsiteX1" fmla="*/ 5660 w 99969"/>
                <a:gd name="connsiteY1" fmla="*/ 28318 h 28332"/>
                <a:gd name="connsiteX2" fmla="*/ 27567 w 99969"/>
                <a:gd name="connsiteY2" fmla="*/ 25746 h 28332"/>
                <a:gd name="connsiteX3" fmla="*/ 50522 w 99969"/>
                <a:gd name="connsiteY3" fmla="*/ 22032 h 28332"/>
                <a:gd name="connsiteX4" fmla="*/ 72430 w 99969"/>
                <a:gd name="connsiteY4" fmla="*/ 18222 h 28332"/>
                <a:gd name="connsiteX5" fmla="*/ 95004 w 99969"/>
                <a:gd name="connsiteY5" fmla="*/ 13269 h 28332"/>
                <a:gd name="connsiteX6" fmla="*/ 99957 w 99969"/>
                <a:gd name="connsiteY6" fmla="*/ 6792 h 28332"/>
                <a:gd name="connsiteX7" fmla="*/ 99005 w 99969"/>
                <a:gd name="connsiteY7" fmla="*/ 3363 h 28332"/>
                <a:gd name="connsiteX8" fmla="*/ 93194 w 99969"/>
                <a:gd name="connsiteY8" fmla="*/ 29 h 28332"/>
                <a:gd name="connsiteX9" fmla="*/ 71096 w 99969"/>
                <a:gd name="connsiteY9" fmla="*/ 2982 h 28332"/>
                <a:gd name="connsiteX10" fmla="*/ 48332 w 99969"/>
                <a:gd name="connsiteY10" fmla="*/ 7173 h 28332"/>
                <a:gd name="connsiteX11" fmla="*/ 26519 w 99969"/>
                <a:gd name="connsiteY11" fmla="*/ 11459 h 28332"/>
                <a:gd name="connsiteX12" fmla="*/ 4517 w 99969"/>
                <a:gd name="connsiteY12" fmla="*/ 16698 h 2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969" h="28332">
                  <a:moveTo>
                    <a:pt x="4517" y="16698"/>
                  </a:moveTo>
                  <a:cubicBezTo>
                    <a:pt x="-1865" y="17650"/>
                    <a:pt x="-1484" y="28128"/>
                    <a:pt x="5660" y="28318"/>
                  </a:cubicBezTo>
                  <a:cubicBezTo>
                    <a:pt x="12994" y="28509"/>
                    <a:pt x="20423" y="26794"/>
                    <a:pt x="27567" y="25746"/>
                  </a:cubicBezTo>
                  <a:cubicBezTo>
                    <a:pt x="35187" y="24603"/>
                    <a:pt x="42902" y="23365"/>
                    <a:pt x="50522" y="22032"/>
                  </a:cubicBezTo>
                  <a:lnTo>
                    <a:pt x="72430" y="18222"/>
                  </a:lnTo>
                  <a:cubicBezTo>
                    <a:pt x="79859" y="16888"/>
                    <a:pt x="87956" y="16221"/>
                    <a:pt x="95004" y="13269"/>
                  </a:cubicBezTo>
                  <a:cubicBezTo>
                    <a:pt x="97862" y="12030"/>
                    <a:pt x="99767" y="10030"/>
                    <a:pt x="99957" y="6792"/>
                  </a:cubicBezTo>
                  <a:cubicBezTo>
                    <a:pt x="100052" y="5553"/>
                    <a:pt x="99576" y="4506"/>
                    <a:pt x="99005" y="3363"/>
                  </a:cubicBezTo>
                  <a:cubicBezTo>
                    <a:pt x="98052" y="1172"/>
                    <a:pt x="95385" y="124"/>
                    <a:pt x="93194" y="29"/>
                  </a:cubicBezTo>
                  <a:cubicBezTo>
                    <a:pt x="85860" y="-257"/>
                    <a:pt x="78240" y="1648"/>
                    <a:pt x="71096" y="2982"/>
                  </a:cubicBezTo>
                  <a:cubicBezTo>
                    <a:pt x="63476" y="4410"/>
                    <a:pt x="55952" y="5839"/>
                    <a:pt x="48332" y="7173"/>
                  </a:cubicBezTo>
                  <a:cubicBezTo>
                    <a:pt x="41093" y="8506"/>
                    <a:pt x="33758" y="9935"/>
                    <a:pt x="26519" y="11459"/>
                  </a:cubicBezTo>
                  <a:cubicBezTo>
                    <a:pt x="19280" y="12983"/>
                    <a:pt x="11470" y="13935"/>
                    <a:pt x="4517" y="16698"/>
                  </a:cubicBezTo>
                  <a:close/>
                </a:path>
              </a:pathLst>
            </a:custGeom>
            <a:grpFill/>
            <a:ln w="9525" cap="flat">
              <a:noFill/>
              <a:prstDash val="solid"/>
              <a:miter/>
            </a:ln>
          </p:spPr>
          <p:txBody>
            <a:bodyPr rtlCol="0" anchor="ctr"/>
            <a:lstStyle/>
            <a:p>
              <a:endParaRPr lang="en-US"/>
            </a:p>
          </p:txBody>
        </p:sp>
        <p:sp>
          <p:nvSpPr>
            <p:cNvPr id="43" name="Graphic 5">
              <a:extLst>
                <a:ext uri="{FF2B5EF4-FFF2-40B4-BE49-F238E27FC236}">
                  <a16:creationId xmlns:a16="http://schemas.microsoft.com/office/drawing/2014/main" id="{D14FDA19-D574-4EDF-B93D-442852F2B9E2}"/>
                </a:ext>
              </a:extLst>
            </p:cNvPr>
            <p:cNvSpPr/>
            <p:nvPr/>
          </p:nvSpPr>
          <p:spPr>
            <a:xfrm>
              <a:off x="5143930" y="2001808"/>
              <a:ext cx="73029" cy="73606"/>
            </a:xfrm>
            <a:custGeom>
              <a:avLst/>
              <a:gdLst>
                <a:gd name="connsiteX0" fmla="*/ 8809 w 73029"/>
                <a:gd name="connsiteY0" fmla="*/ 72831 h 73606"/>
                <a:gd name="connsiteX1" fmla="*/ 28049 w 73029"/>
                <a:gd name="connsiteY1" fmla="*/ 56734 h 73606"/>
                <a:gd name="connsiteX2" fmla="*/ 45004 w 73029"/>
                <a:gd name="connsiteY2" fmla="*/ 40446 h 73606"/>
                <a:gd name="connsiteX3" fmla="*/ 61577 w 73029"/>
                <a:gd name="connsiteY3" fmla="*/ 23777 h 73606"/>
                <a:gd name="connsiteX4" fmla="*/ 72817 w 73029"/>
                <a:gd name="connsiteY4" fmla="*/ 3584 h 73606"/>
                <a:gd name="connsiteX5" fmla="*/ 68150 w 73029"/>
                <a:gd name="connsiteY5" fmla="*/ 60 h 73606"/>
                <a:gd name="connsiteX6" fmla="*/ 50052 w 73029"/>
                <a:gd name="connsiteY6" fmla="*/ 12347 h 73606"/>
                <a:gd name="connsiteX7" fmla="*/ 33288 w 73029"/>
                <a:gd name="connsiteY7" fmla="*/ 30064 h 73606"/>
                <a:gd name="connsiteX8" fmla="*/ 998 w 73029"/>
                <a:gd name="connsiteY8" fmla="*/ 65020 h 73606"/>
                <a:gd name="connsiteX9" fmla="*/ 8809 w 73029"/>
                <a:gd name="connsiteY9" fmla="*/ 72831 h 7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29" h="73606">
                  <a:moveTo>
                    <a:pt x="8809" y="72831"/>
                  </a:moveTo>
                  <a:cubicBezTo>
                    <a:pt x="15762" y="68449"/>
                    <a:pt x="22049" y="62353"/>
                    <a:pt x="28049" y="56734"/>
                  </a:cubicBezTo>
                  <a:cubicBezTo>
                    <a:pt x="33764" y="51400"/>
                    <a:pt x="39384" y="45875"/>
                    <a:pt x="45004" y="40446"/>
                  </a:cubicBezTo>
                  <a:cubicBezTo>
                    <a:pt x="50624" y="34921"/>
                    <a:pt x="56148" y="29492"/>
                    <a:pt x="61577" y="23777"/>
                  </a:cubicBezTo>
                  <a:cubicBezTo>
                    <a:pt x="66435" y="18634"/>
                    <a:pt x="74436" y="11299"/>
                    <a:pt x="72817" y="3584"/>
                  </a:cubicBezTo>
                  <a:cubicBezTo>
                    <a:pt x="72341" y="1298"/>
                    <a:pt x="70150" y="250"/>
                    <a:pt x="68150" y="60"/>
                  </a:cubicBezTo>
                  <a:cubicBezTo>
                    <a:pt x="61196" y="-797"/>
                    <a:pt x="54338" y="7775"/>
                    <a:pt x="50052" y="12347"/>
                  </a:cubicBezTo>
                  <a:cubicBezTo>
                    <a:pt x="44432" y="18157"/>
                    <a:pt x="38908" y="24158"/>
                    <a:pt x="33288" y="30064"/>
                  </a:cubicBezTo>
                  <a:cubicBezTo>
                    <a:pt x="22525" y="41398"/>
                    <a:pt x="10047" y="52162"/>
                    <a:pt x="998" y="65020"/>
                  </a:cubicBezTo>
                  <a:cubicBezTo>
                    <a:pt x="-2526" y="69688"/>
                    <a:pt x="4046" y="75784"/>
                    <a:pt x="8809" y="72831"/>
                  </a:cubicBezTo>
                  <a:close/>
                </a:path>
              </a:pathLst>
            </a:custGeom>
            <a:grpFill/>
            <a:ln w="9525" cap="flat">
              <a:noFill/>
              <a:prstDash val="solid"/>
              <a:miter/>
            </a:ln>
          </p:spPr>
          <p:txBody>
            <a:bodyPr rtlCol="0" anchor="ctr"/>
            <a:lstStyle/>
            <a:p>
              <a:endParaRPr lang="en-US"/>
            </a:p>
          </p:txBody>
        </p:sp>
        <p:sp>
          <p:nvSpPr>
            <p:cNvPr id="44" name="Graphic 5">
              <a:extLst>
                <a:ext uri="{FF2B5EF4-FFF2-40B4-BE49-F238E27FC236}">
                  <a16:creationId xmlns:a16="http://schemas.microsoft.com/office/drawing/2014/main" id="{62619A6F-F948-433A-AF37-29DBBD881003}"/>
                </a:ext>
              </a:extLst>
            </p:cNvPr>
            <p:cNvSpPr/>
            <p:nvPr/>
          </p:nvSpPr>
          <p:spPr>
            <a:xfrm>
              <a:off x="5093200" y="1942492"/>
              <a:ext cx="21811" cy="114216"/>
            </a:xfrm>
            <a:custGeom>
              <a:avLst/>
              <a:gdLst>
                <a:gd name="connsiteX0" fmla="*/ 12200 w 21811"/>
                <a:gd name="connsiteY0" fmla="*/ 111287 h 114216"/>
                <a:gd name="connsiteX1" fmla="*/ 16676 w 21811"/>
                <a:gd name="connsiteY1" fmla="*/ 84332 h 114216"/>
                <a:gd name="connsiteX2" fmla="*/ 19248 w 21811"/>
                <a:gd name="connsiteY2" fmla="*/ 55852 h 114216"/>
                <a:gd name="connsiteX3" fmla="*/ 21058 w 21811"/>
                <a:gd name="connsiteY3" fmla="*/ 28229 h 114216"/>
                <a:gd name="connsiteX4" fmla="*/ 18105 w 21811"/>
                <a:gd name="connsiteY4" fmla="*/ 1655 h 114216"/>
                <a:gd name="connsiteX5" fmla="*/ 12771 w 21811"/>
                <a:gd name="connsiteY5" fmla="*/ 988 h 114216"/>
                <a:gd name="connsiteX6" fmla="*/ 5246 w 21811"/>
                <a:gd name="connsiteY6" fmla="*/ 25467 h 114216"/>
                <a:gd name="connsiteX7" fmla="*/ 2484 w 21811"/>
                <a:gd name="connsiteY7" fmla="*/ 53947 h 114216"/>
                <a:gd name="connsiteX8" fmla="*/ 865 w 21811"/>
                <a:gd name="connsiteY8" fmla="*/ 81569 h 114216"/>
                <a:gd name="connsiteX9" fmla="*/ 1436 w 21811"/>
                <a:gd name="connsiteY9" fmla="*/ 109859 h 114216"/>
                <a:gd name="connsiteX10" fmla="*/ 12200 w 21811"/>
                <a:gd name="connsiteY10" fmla="*/ 111287 h 11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1" h="114216">
                  <a:moveTo>
                    <a:pt x="12200" y="111287"/>
                  </a:moveTo>
                  <a:cubicBezTo>
                    <a:pt x="15914" y="103191"/>
                    <a:pt x="15724" y="93095"/>
                    <a:pt x="16676" y="84332"/>
                  </a:cubicBezTo>
                  <a:cubicBezTo>
                    <a:pt x="17724" y="74807"/>
                    <a:pt x="18486" y="65377"/>
                    <a:pt x="19248" y="55852"/>
                  </a:cubicBezTo>
                  <a:cubicBezTo>
                    <a:pt x="20010" y="46708"/>
                    <a:pt x="20486" y="37469"/>
                    <a:pt x="21058" y="28229"/>
                  </a:cubicBezTo>
                  <a:cubicBezTo>
                    <a:pt x="21534" y="19562"/>
                    <a:pt x="23534" y="9084"/>
                    <a:pt x="18105" y="1655"/>
                  </a:cubicBezTo>
                  <a:cubicBezTo>
                    <a:pt x="16772" y="-155"/>
                    <a:pt x="14486" y="-631"/>
                    <a:pt x="12771" y="988"/>
                  </a:cubicBezTo>
                  <a:cubicBezTo>
                    <a:pt x="6199" y="7179"/>
                    <a:pt x="6199" y="16990"/>
                    <a:pt x="5246" y="25467"/>
                  </a:cubicBezTo>
                  <a:cubicBezTo>
                    <a:pt x="4199" y="34992"/>
                    <a:pt x="3151" y="44422"/>
                    <a:pt x="2484" y="53947"/>
                  </a:cubicBezTo>
                  <a:cubicBezTo>
                    <a:pt x="1817" y="63186"/>
                    <a:pt x="1151" y="72330"/>
                    <a:pt x="865" y="81569"/>
                  </a:cubicBezTo>
                  <a:cubicBezTo>
                    <a:pt x="579" y="90428"/>
                    <a:pt x="-1231" y="101286"/>
                    <a:pt x="1436" y="109859"/>
                  </a:cubicBezTo>
                  <a:cubicBezTo>
                    <a:pt x="2770" y="114335"/>
                    <a:pt x="9914" y="116240"/>
                    <a:pt x="12200" y="111287"/>
                  </a:cubicBezTo>
                  <a:close/>
                </a:path>
              </a:pathLst>
            </a:custGeom>
            <a:grpFill/>
            <a:ln w="9525" cap="flat">
              <a:noFill/>
              <a:prstDash val="solid"/>
              <a:miter/>
            </a:ln>
          </p:spPr>
          <p:txBody>
            <a:bodyPr rtlCol="0" anchor="ctr"/>
            <a:lstStyle/>
            <a:p>
              <a:endParaRPr lang="en-US"/>
            </a:p>
          </p:txBody>
        </p:sp>
        <p:sp>
          <p:nvSpPr>
            <p:cNvPr id="45" name="Graphic 5">
              <a:extLst>
                <a:ext uri="{FF2B5EF4-FFF2-40B4-BE49-F238E27FC236}">
                  <a16:creationId xmlns:a16="http://schemas.microsoft.com/office/drawing/2014/main" id="{008B83BD-A087-4743-8D4D-0A54CE31036A}"/>
                </a:ext>
              </a:extLst>
            </p:cNvPr>
            <p:cNvSpPr/>
            <p:nvPr/>
          </p:nvSpPr>
          <p:spPr>
            <a:xfrm>
              <a:off x="5008500" y="1986506"/>
              <a:ext cx="51211" cy="82038"/>
            </a:xfrm>
            <a:custGeom>
              <a:avLst/>
              <a:gdLst>
                <a:gd name="connsiteX0" fmla="*/ 20414 w 51211"/>
                <a:gd name="connsiteY0" fmla="*/ 44890 h 82038"/>
                <a:gd name="connsiteX1" fmla="*/ 32129 w 51211"/>
                <a:gd name="connsiteY1" fmla="*/ 66607 h 82038"/>
                <a:gd name="connsiteX2" fmla="*/ 46131 w 51211"/>
                <a:gd name="connsiteY2" fmla="*/ 82037 h 82038"/>
                <a:gd name="connsiteX3" fmla="*/ 49846 w 51211"/>
                <a:gd name="connsiteY3" fmla="*/ 72988 h 82038"/>
                <a:gd name="connsiteX4" fmla="*/ 45941 w 51211"/>
                <a:gd name="connsiteY4" fmla="*/ 62606 h 82038"/>
                <a:gd name="connsiteX5" fmla="*/ 41178 w 51211"/>
                <a:gd name="connsiteY5" fmla="*/ 51462 h 82038"/>
                <a:gd name="connsiteX6" fmla="*/ 30320 w 51211"/>
                <a:gd name="connsiteY6" fmla="*/ 30221 h 82038"/>
                <a:gd name="connsiteX7" fmla="*/ 983 w 51211"/>
                <a:gd name="connsiteY7" fmla="*/ 2408 h 82038"/>
                <a:gd name="connsiteX8" fmla="*/ 7936 w 51211"/>
                <a:gd name="connsiteY8" fmla="*/ 23554 h 82038"/>
                <a:gd name="connsiteX9" fmla="*/ 20414 w 51211"/>
                <a:gd name="connsiteY9" fmla="*/ 44890 h 8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11" h="82038">
                  <a:moveTo>
                    <a:pt x="20414" y="44890"/>
                  </a:moveTo>
                  <a:cubicBezTo>
                    <a:pt x="24414" y="52129"/>
                    <a:pt x="28319" y="59272"/>
                    <a:pt x="32129" y="66607"/>
                  </a:cubicBezTo>
                  <a:cubicBezTo>
                    <a:pt x="35177" y="72226"/>
                    <a:pt x="38511" y="81942"/>
                    <a:pt x="46131" y="82037"/>
                  </a:cubicBezTo>
                  <a:cubicBezTo>
                    <a:pt x="51084" y="82132"/>
                    <a:pt x="52608" y="76322"/>
                    <a:pt x="49846" y="72988"/>
                  </a:cubicBezTo>
                  <a:cubicBezTo>
                    <a:pt x="47750" y="70417"/>
                    <a:pt x="47179" y="65749"/>
                    <a:pt x="45941" y="62606"/>
                  </a:cubicBezTo>
                  <a:cubicBezTo>
                    <a:pt x="44512" y="58796"/>
                    <a:pt x="42797" y="55177"/>
                    <a:pt x="41178" y="51462"/>
                  </a:cubicBezTo>
                  <a:cubicBezTo>
                    <a:pt x="37940" y="44223"/>
                    <a:pt x="34225" y="37174"/>
                    <a:pt x="30320" y="30221"/>
                  </a:cubicBezTo>
                  <a:cubicBezTo>
                    <a:pt x="27557" y="25268"/>
                    <a:pt x="8412" y="-9308"/>
                    <a:pt x="983" y="2408"/>
                  </a:cubicBezTo>
                  <a:cubicBezTo>
                    <a:pt x="-2732" y="8314"/>
                    <a:pt x="5078" y="18601"/>
                    <a:pt x="7936" y="23554"/>
                  </a:cubicBezTo>
                  <a:cubicBezTo>
                    <a:pt x="12222" y="30602"/>
                    <a:pt x="16413" y="37651"/>
                    <a:pt x="20414" y="44890"/>
                  </a:cubicBezTo>
                  <a:close/>
                </a:path>
              </a:pathLst>
            </a:custGeom>
            <a:grpFill/>
            <a:ln w="9525" cap="flat">
              <a:noFill/>
              <a:prstDash val="solid"/>
              <a:miter/>
            </a:ln>
          </p:spPr>
          <p:txBody>
            <a:bodyPr rtlCol="0" anchor="ctr"/>
            <a:lstStyle/>
            <a:p>
              <a:endParaRPr lang="en-US"/>
            </a:p>
          </p:txBody>
        </p:sp>
        <p:sp>
          <p:nvSpPr>
            <p:cNvPr id="46" name="Graphic 5">
              <a:extLst>
                <a:ext uri="{FF2B5EF4-FFF2-40B4-BE49-F238E27FC236}">
                  <a16:creationId xmlns:a16="http://schemas.microsoft.com/office/drawing/2014/main" id="{A25E5D05-6643-42D7-892F-F8BB22BE630D}"/>
                </a:ext>
              </a:extLst>
            </p:cNvPr>
            <p:cNvSpPr/>
            <p:nvPr/>
          </p:nvSpPr>
          <p:spPr>
            <a:xfrm>
              <a:off x="4935357" y="2066846"/>
              <a:ext cx="88414" cy="38860"/>
            </a:xfrm>
            <a:custGeom>
              <a:avLst/>
              <a:gdLst>
                <a:gd name="connsiteX0" fmla="*/ 18786 w 88414"/>
                <a:gd name="connsiteY0" fmla="*/ 18556 h 38860"/>
                <a:gd name="connsiteX1" fmla="*/ 40598 w 88414"/>
                <a:gd name="connsiteY1" fmla="*/ 27224 h 38860"/>
                <a:gd name="connsiteX2" fmla="*/ 62601 w 88414"/>
                <a:gd name="connsiteY2" fmla="*/ 34749 h 38860"/>
                <a:gd name="connsiteX3" fmla="*/ 85842 w 88414"/>
                <a:gd name="connsiteY3" fmla="*/ 38368 h 38860"/>
                <a:gd name="connsiteX4" fmla="*/ 87461 w 88414"/>
                <a:gd name="connsiteY4" fmla="*/ 32272 h 38860"/>
                <a:gd name="connsiteX5" fmla="*/ 68125 w 88414"/>
                <a:gd name="connsiteY5" fmla="*/ 21604 h 38860"/>
                <a:gd name="connsiteX6" fmla="*/ 46313 w 88414"/>
                <a:gd name="connsiteY6" fmla="*/ 13127 h 38860"/>
                <a:gd name="connsiteX7" fmla="*/ 24501 w 88414"/>
                <a:gd name="connsiteY7" fmla="*/ 4840 h 38860"/>
                <a:gd name="connsiteX8" fmla="*/ 14309 w 88414"/>
                <a:gd name="connsiteY8" fmla="*/ 1411 h 38860"/>
                <a:gd name="connsiteX9" fmla="*/ 3069 w 88414"/>
                <a:gd name="connsiteY9" fmla="*/ 649 h 38860"/>
                <a:gd name="connsiteX10" fmla="*/ 212 w 88414"/>
                <a:gd name="connsiteY10" fmla="*/ 5698 h 38860"/>
                <a:gd name="connsiteX11" fmla="*/ 18786 w 88414"/>
                <a:gd name="connsiteY11" fmla="*/ 18556 h 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14" h="38860">
                  <a:moveTo>
                    <a:pt x="18786" y="18556"/>
                  </a:moveTo>
                  <a:cubicBezTo>
                    <a:pt x="26024" y="21604"/>
                    <a:pt x="33264" y="24462"/>
                    <a:pt x="40598" y="27224"/>
                  </a:cubicBezTo>
                  <a:cubicBezTo>
                    <a:pt x="47837" y="29986"/>
                    <a:pt x="55171" y="32558"/>
                    <a:pt x="62601" y="34749"/>
                  </a:cubicBezTo>
                  <a:cubicBezTo>
                    <a:pt x="69935" y="36940"/>
                    <a:pt x="78222" y="40083"/>
                    <a:pt x="85842" y="38368"/>
                  </a:cubicBezTo>
                  <a:cubicBezTo>
                    <a:pt x="88699" y="37702"/>
                    <a:pt x="89080" y="34273"/>
                    <a:pt x="87461" y="32272"/>
                  </a:cubicBezTo>
                  <a:cubicBezTo>
                    <a:pt x="82793" y="26653"/>
                    <a:pt x="74697" y="24462"/>
                    <a:pt x="68125" y="21604"/>
                  </a:cubicBezTo>
                  <a:cubicBezTo>
                    <a:pt x="60886" y="18556"/>
                    <a:pt x="53552" y="15794"/>
                    <a:pt x="46313" y="13127"/>
                  </a:cubicBezTo>
                  <a:cubicBezTo>
                    <a:pt x="39074" y="10365"/>
                    <a:pt x="31835" y="7603"/>
                    <a:pt x="24501" y="4840"/>
                  </a:cubicBezTo>
                  <a:cubicBezTo>
                    <a:pt x="21167" y="3602"/>
                    <a:pt x="17738" y="2364"/>
                    <a:pt x="14309" y="1411"/>
                  </a:cubicBezTo>
                  <a:cubicBezTo>
                    <a:pt x="10784" y="459"/>
                    <a:pt x="6498" y="-779"/>
                    <a:pt x="3069" y="649"/>
                  </a:cubicBezTo>
                  <a:cubicBezTo>
                    <a:pt x="1259" y="1411"/>
                    <a:pt x="-645" y="3412"/>
                    <a:pt x="212" y="5698"/>
                  </a:cubicBezTo>
                  <a:cubicBezTo>
                    <a:pt x="3165" y="12651"/>
                    <a:pt x="12404" y="15794"/>
                    <a:pt x="18786" y="18556"/>
                  </a:cubicBezTo>
                  <a:close/>
                </a:path>
              </a:pathLst>
            </a:custGeom>
            <a:grpFill/>
            <a:ln w="9525" cap="flat">
              <a:noFill/>
              <a:prstDash val="solid"/>
              <a:miter/>
            </a:ln>
          </p:spPr>
          <p:txBody>
            <a:bodyPr rtlCol="0" anchor="ctr"/>
            <a:lstStyle/>
            <a:p>
              <a:endParaRPr lang="en-US"/>
            </a:p>
          </p:txBody>
        </p:sp>
        <p:sp>
          <p:nvSpPr>
            <p:cNvPr id="47" name="Graphic 5">
              <a:extLst>
                <a:ext uri="{FF2B5EF4-FFF2-40B4-BE49-F238E27FC236}">
                  <a16:creationId xmlns:a16="http://schemas.microsoft.com/office/drawing/2014/main" id="{711D50D3-3CBE-4EC4-AAEB-5FC30B12AEBA}"/>
                </a:ext>
              </a:extLst>
            </p:cNvPr>
            <p:cNvSpPr/>
            <p:nvPr/>
          </p:nvSpPr>
          <p:spPr>
            <a:xfrm>
              <a:off x="4934846" y="2147798"/>
              <a:ext cx="86085" cy="49148"/>
            </a:xfrm>
            <a:custGeom>
              <a:avLst/>
              <a:gdLst>
                <a:gd name="connsiteX0" fmla="*/ 3390 w 86085"/>
                <a:gd name="connsiteY0" fmla="*/ 48475 h 49148"/>
                <a:gd name="connsiteX1" fmla="*/ 23583 w 86085"/>
                <a:gd name="connsiteY1" fmla="*/ 43332 h 49148"/>
                <a:gd name="connsiteX2" fmla="*/ 43681 w 86085"/>
                <a:gd name="connsiteY2" fmla="*/ 33521 h 49148"/>
                <a:gd name="connsiteX3" fmla="*/ 83114 w 86085"/>
                <a:gd name="connsiteY3" fmla="*/ 12471 h 49148"/>
                <a:gd name="connsiteX4" fmla="*/ 77971 w 86085"/>
                <a:gd name="connsiteY4" fmla="*/ 374 h 49148"/>
                <a:gd name="connsiteX5" fmla="*/ 36442 w 86085"/>
                <a:gd name="connsiteY5" fmla="*/ 19519 h 49148"/>
                <a:gd name="connsiteX6" fmla="*/ 16439 w 86085"/>
                <a:gd name="connsiteY6" fmla="*/ 29616 h 49148"/>
                <a:gd name="connsiteX7" fmla="*/ 151 w 86085"/>
                <a:gd name="connsiteY7" fmla="*/ 43046 h 49148"/>
                <a:gd name="connsiteX8" fmla="*/ 3390 w 86085"/>
                <a:gd name="connsiteY8" fmla="*/ 48475 h 4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5" h="49148">
                  <a:moveTo>
                    <a:pt x="3390" y="48475"/>
                  </a:moveTo>
                  <a:cubicBezTo>
                    <a:pt x="9772" y="50952"/>
                    <a:pt x="17868" y="45999"/>
                    <a:pt x="23583" y="43332"/>
                  </a:cubicBezTo>
                  <a:cubicBezTo>
                    <a:pt x="30346" y="40189"/>
                    <a:pt x="37013" y="36855"/>
                    <a:pt x="43681" y="33521"/>
                  </a:cubicBezTo>
                  <a:cubicBezTo>
                    <a:pt x="56825" y="26949"/>
                    <a:pt x="71113" y="20948"/>
                    <a:pt x="83114" y="12471"/>
                  </a:cubicBezTo>
                  <a:cubicBezTo>
                    <a:pt x="88924" y="8375"/>
                    <a:pt x="85686" y="-2102"/>
                    <a:pt x="77971" y="374"/>
                  </a:cubicBezTo>
                  <a:cubicBezTo>
                    <a:pt x="63683" y="4946"/>
                    <a:pt x="49872" y="12757"/>
                    <a:pt x="36442" y="19519"/>
                  </a:cubicBezTo>
                  <a:cubicBezTo>
                    <a:pt x="29774" y="22853"/>
                    <a:pt x="23107" y="26187"/>
                    <a:pt x="16439" y="29616"/>
                  </a:cubicBezTo>
                  <a:cubicBezTo>
                    <a:pt x="10629" y="32664"/>
                    <a:pt x="2056" y="36093"/>
                    <a:pt x="151" y="43046"/>
                  </a:cubicBezTo>
                  <a:cubicBezTo>
                    <a:pt x="-515" y="45427"/>
                    <a:pt x="1104" y="47618"/>
                    <a:pt x="3390" y="48475"/>
                  </a:cubicBezTo>
                  <a:close/>
                </a:path>
              </a:pathLst>
            </a:custGeom>
            <a:grpFill/>
            <a:ln w="9525" cap="flat">
              <a:noFill/>
              <a:prstDash val="solid"/>
              <a:miter/>
            </a:ln>
          </p:spPr>
          <p:txBody>
            <a:bodyPr rtlCol="0" anchor="ctr"/>
            <a:lstStyle/>
            <a:p>
              <a:endParaRPr lang="en-US"/>
            </a:p>
          </p:txBody>
        </p:sp>
        <p:sp>
          <p:nvSpPr>
            <p:cNvPr id="48" name="Graphic 5">
              <a:extLst>
                <a:ext uri="{FF2B5EF4-FFF2-40B4-BE49-F238E27FC236}">
                  <a16:creationId xmlns:a16="http://schemas.microsoft.com/office/drawing/2014/main" id="{55A7A587-E4C9-45F0-A0AB-CD4230431410}"/>
                </a:ext>
              </a:extLst>
            </p:cNvPr>
            <p:cNvSpPr/>
            <p:nvPr/>
          </p:nvSpPr>
          <p:spPr>
            <a:xfrm>
              <a:off x="5237220" y="2266360"/>
              <a:ext cx="44130" cy="42301"/>
            </a:xfrm>
            <a:custGeom>
              <a:avLst/>
              <a:gdLst>
                <a:gd name="connsiteX0" fmla="*/ 21817 w 44130"/>
                <a:gd name="connsiteY0" fmla="*/ 14876 h 42301"/>
                <a:gd name="connsiteX1" fmla="*/ 1720 w 44130"/>
                <a:gd name="connsiteY1" fmla="*/ 1351 h 42301"/>
                <a:gd name="connsiteX2" fmla="*/ 12864 w 44130"/>
                <a:gd name="connsiteY2" fmla="*/ 24877 h 42301"/>
                <a:gd name="connsiteX3" fmla="*/ 24103 w 44130"/>
                <a:gd name="connsiteY3" fmla="*/ 34783 h 42301"/>
                <a:gd name="connsiteX4" fmla="*/ 37534 w 44130"/>
                <a:gd name="connsiteY4" fmla="*/ 42213 h 42301"/>
                <a:gd name="connsiteX5" fmla="*/ 43249 w 44130"/>
                <a:gd name="connsiteY5" fmla="*/ 34783 h 42301"/>
                <a:gd name="connsiteX6" fmla="*/ 32676 w 44130"/>
                <a:gd name="connsiteY6" fmla="*/ 24973 h 42301"/>
                <a:gd name="connsiteX7" fmla="*/ 21817 w 44130"/>
                <a:gd name="connsiteY7" fmla="*/ 14876 h 4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30" h="42301">
                  <a:moveTo>
                    <a:pt x="21817" y="14876"/>
                  </a:moveTo>
                  <a:cubicBezTo>
                    <a:pt x="18198" y="11066"/>
                    <a:pt x="8006" y="-4650"/>
                    <a:pt x="1720" y="1351"/>
                  </a:cubicBezTo>
                  <a:cubicBezTo>
                    <a:pt x="-4757" y="7542"/>
                    <a:pt x="8863" y="20782"/>
                    <a:pt x="12864" y="24877"/>
                  </a:cubicBezTo>
                  <a:cubicBezTo>
                    <a:pt x="16388" y="28497"/>
                    <a:pt x="20103" y="31831"/>
                    <a:pt x="24103" y="34783"/>
                  </a:cubicBezTo>
                  <a:cubicBezTo>
                    <a:pt x="28104" y="37736"/>
                    <a:pt x="32485" y="41260"/>
                    <a:pt x="37534" y="42213"/>
                  </a:cubicBezTo>
                  <a:cubicBezTo>
                    <a:pt x="41439" y="42975"/>
                    <a:pt x="46106" y="38689"/>
                    <a:pt x="43249" y="34783"/>
                  </a:cubicBezTo>
                  <a:cubicBezTo>
                    <a:pt x="40391" y="30783"/>
                    <a:pt x="36295" y="28211"/>
                    <a:pt x="32676" y="24973"/>
                  </a:cubicBezTo>
                  <a:cubicBezTo>
                    <a:pt x="28961" y="21734"/>
                    <a:pt x="25246" y="18496"/>
                    <a:pt x="21817" y="14876"/>
                  </a:cubicBezTo>
                  <a:close/>
                </a:path>
              </a:pathLst>
            </a:custGeom>
            <a:grpFill/>
            <a:ln w="9525" cap="flat">
              <a:noFill/>
              <a:prstDash val="solid"/>
              <a:miter/>
            </a:ln>
          </p:spPr>
          <p:txBody>
            <a:bodyPr rtlCol="0" anchor="ctr"/>
            <a:lstStyle/>
            <a:p>
              <a:endParaRPr lang="en-US"/>
            </a:p>
          </p:txBody>
        </p:sp>
        <p:sp>
          <p:nvSpPr>
            <p:cNvPr id="49" name="Graphic 5">
              <a:extLst>
                <a:ext uri="{FF2B5EF4-FFF2-40B4-BE49-F238E27FC236}">
                  <a16:creationId xmlns:a16="http://schemas.microsoft.com/office/drawing/2014/main" id="{7B7BCA0B-1850-4382-88A0-1FDC136965F3}"/>
                </a:ext>
              </a:extLst>
            </p:cNvPr>
            <p:cNvSpPr/>
            <p:nvPr/>
          </p:nvSpPr>
          <p:spPr>
            <a:xfrm>
              <a:off x="5294539" y="2202296"/>
              <a:ext cx="27174" cy="78920"/>
            </a:xfrm>
            <a:custGeom>
              <a:avLst/>
              <a:gdLst>
                <a:gd name="connsiteX0" fmla="*/ 4694 w 27174"/>
                <a:gd name="connsiteY0" fmla="*/ 40936 h 78920"/>
                <a:gd name="connsiteX1" fmla="*/ 10028 w 27174"/>
                <a:gd name="connsiteY1" fmla="*/ 59224 h 78920"/>
                <a:gd name="connsiteX2" fmla="*/ 18601 w 27174"/>
                <a:gd name="connsiteY2" fmla="*/ 77417 h 78920"/>
                <a:gd name="connsiteX3" fmla="*/ 27173 w 27174"/>
                <a:gd name="connsiteY3" fmla="*/ 73893 h 78920"/>
                <a:gd name="connsiteX4" fmla="*/ 22887 w 27174"/>
                <a:gd name="connsiteY4" fmla="*/ 55700 h 78920"/>
                <a:gd name="connsiteX5" fmla="*/ 18315 w 27174"/>
                <a:gd name="connsiteY5" fmla="*/ 37221 h 78920"/>
                <a:gd name="connsiteX6" fmla="*/ 14886 w 27174"/>
                <a:gd name="connsiteY6" fmla="*/ 18457 h 78920"/>
                <a:gd name="connsiteX7" fmla="*/ 9647 w 27174"/>
                <a:gd name="connsiteY7" fmla="*/ 1407 h 78920"/>
                <a:gd name="connsiteX8" fmla="*/ 2027 w 27174"/>
                <a:gd name="connsiteY8" fmla="*/ 2360 h 78920"/>
                <a:gd name="connsiteX9" fmla="*/ 980 w 27174"/>
                <a:gd name="connsiteY9" fmla="*/ 21124 h 78920"/>
                <a:gd name="connsiteX10" fmla="*/ 4694 w 27174"/>
                <a:gd name="connsiteY10" fmla="*/ 40936 h 7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74" h="78920">
                  <a:moveTo>
                    <a:pt x="4694" y="40936"/>
                  </a:moveTo>
                  <a:cubicBezTo>
                    <a:pt x="6123" y="47127"/>
                    <a:pt x="7933" y="53223"/>
                    <a:pt x="10028" y="59224"/>
                  </a:cubicBezTo>
                  <a:cubicBezTo>
                    <a:pt x="12124" y="65320"/>
                    <a:pt x="14315" y="72559"/>
                    <a:pt x="18601" y="77417"/>
                  </a:cubicBezTo>
                  <a:cubicBezTo>
                    <a:pt x="21554" y="80751"/>
                    <a:pt x="27269" y="78084"/>
                    <a:pt x="27173" y="73893"/>
                  </a:cubicBezTo>
                  <a:cubicBezTo>
                    <a:pt x="27078" y="67892"/>
                    <a:pt x="24506" y="61510"/>
                    <a:pt x="22887" y="55700"/>
                  </a:cubicBezTo>
                  <a:cubicBezTo>
                    <a:pt x="21173" y="49604"/>
                    <a:pt x="19649" y="43413"/>
                    <a:pt x="18315" y="37221"/>
                  </a:cubicBezTo>
                  <a:cubicBezTo>
                    <a:pt x="16982" y="31030"/>
                    <a:pt x="15934" y="24744"/>
                    <a:pt x="14886" y="18457"/>
                  </a:cubicBezTo>
                  <a:cubicBezTo>
                    <a:pt x="13934" y="12552"/>
                    <a:pt x="13553" y="6170"/>
                    <a:pt x="9647" y="1407"/>
                  </a:cubicBezTo>
                  <a:cubicBezTo>
                    <a:pt x="7647" y="-974"/>
                    <a:pt x="3551" y="-117"/>
                    <a:pt x="2027" y="2360"/>
                  </a:cubicBezTo>
                  <a:cubicBezTo>
                    <a:pt x="-1211" y="7884"/>
                    <a:pt x="218" y="15123"/>
                    <a:pt x="980" y="21124"/>
                  </a:cubicBezTo>
                  <a:cubicBezTo>
                    <a:pt x="1742" y="27792"/>
                    <a:pt x="3075" y="34459"/>
                    <a:pt x="4694" y="40936"/>
                  </a:cubicBezTo>
                  <a:close/>
                </a:path>
              </a:pathLst>
            </a:custGeom>
            <a:grpFill/>
            <a:ln w="9525" cap="flat">
              <a:noFill/>
              <a:prstDash val="solid"/>
              <a:miter/>
            </a:ln>
          </p:spPr>
          <p:txBody>
            <a:bodyPr rtlCol="0" anchor="ctr"/>
            <a:lstStyle/>
            <a:p>
              <a:endParaRPr lang="en-US"/>
            </a:p>
          </p:txBody>
        </p:sp>
        <p:sp>
          <p:nvSpPr>
            <p:cNvPr id="50" name="Graphic 5">
              <a:extLst>
                <a:ext uri="{FF2B5EF4-FFF2-40B4-BE49-F238E27FC236}">
                  <a16:creationId xmlns:a16="http://schemas.microsoft.com/office/drawing/2014/main" id="{7EDCFA0F-49EC-4F24-93BE-E8197A642BC0}"/>
                </a:ext>
              </a:extLst>
            </p:cNvPr>
            <p:cNvSpPr/>
            <p:nvPr/>
          </p:nvSpPr>
          <p:spPr>
            <a:xfrm>
              <a:off x="5355484" y="2201590"/>
              <a:ext cx="47953" cy="80678"/>
            </a:xfrm>
            <a:custGeom>
              <a:avLst/>
              <a:gdLst>
                <a:gd name="connsiteX0" fmla="*/ 19092 w 47953"/>
                <a:gd name="connsiteY0" fmla="*/ 60406 h 80678"/>
                <a:gd name="connsiteX1" fmla="*/ 30807 w 47953"/>
                <a:gd name="connsiteY1" fmla="*/ 38784 h 80678"/>
                <a:gd name="connsiteX2" fmla="*/ 42333 w 47953"/>
                <a:gd name="connsiteY2" fmla="*/ 19068 h 80678"/>
                <a:gd name="connsiteX3" fmla="*/ 45571 w 47953"/>
                <a:gd name="connsiteY3" fmla="*/ 684 h 80678"/>
                <a:gd name="connsiteX4" fmla="*/ 30903 w 47953"/>
                <a:gd name="connsiteY4" fmla="*/ 11352 h 80678"/>
                <a:gd name="connsiteX5" fmla="*/ 19092 w 47953"/>
                <a:gd name="connsiteY5" fmla="*/ 31926 h 80678"/>
                <a:gd name="connsiteX6" fmla="*/ 7947 w 47953"/>
                <a:gd name="connsiteY6" fmla="*/ 53834 h 80678"/>
                <a:gd name="connsiteX7" fmla="*/ 42 w 47953"/>
                <a:gd name="connsiteY7" fmla="*/ 76122 h 80678"/>
                <a:gd name="connsiteX8" fmla="*/ 6709 w 47953"/>
                <a:gd name="connsiteY8" fmla="*/ 79932 h 80678"/>
                <a:gd name="connsiteX9" fmla="*/ 19092 w 47953"/>
                <a:gd name="connsiteY9" fmla="*/ 60406 h 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53" h="80678">
                  <a:moveTo>
                    <a:pt x="19092" y="60406"/>
                  </a:moveTo>
                  <a:cubicBezTo>
                    <a:pt x="22902" y="53167"/>
                    <a:pt x="26807" y="45928"/>
                    <a:pt x="30807" y="38784"/>
                  </a:cubicBezTo>
                  <a:cubicBezTo>
                    <a:pt x="34522" y="32117"/>
                    <a:pt x="38428" y="25640"/>
                    <a:pt x="42333" y="19068"/>
                  </a:cubicBezTo>
                  <a:cubicBezTo>
                    <a:pt x="44619" y="15258"/>
                    <a:pt x="51572" y="4209"/>
                    <a:pt x="45571" y="684"/>
                  </a:cubicBezTo>
                  <a:cubicBezTo>
                    <a:pt x="39761" y="-2745"/>
                    <a:pt x="33284" y="7638"/>
                    <a:pt x="30903" y="11352"/>
                  </a:cubicBezTo>
                  <a:cubicBezTo>
                    <a:pt x="26712" y="18020"/>
                    <a:pt x="22902" y="24973"/>
                    <a:pt x="19092" y="31926"/>
                  </a:cubicBezTo>
                  <a:cubicBezTo>
                    <a:pt x="15186" y="39165"/>
                    <a:pt x="11376" y="46404"/>
                    <a:pt x="7947" y="53834"/>
                  </a:cubicBezTo>
                  <a:cubicBezTo>
                    <a:pt x="4899" y="60311"/>
                    <a:pt x="-530" y="68788"/>
                    <a:pt x="42" y="76122"/>
                  </a:cubicBezTo>
                  <a:cubicBezTo>
                    <a:pt x="232" y="79075"/>
                    <a:pt x="3757" y="82123"/>
                    <a:pt x="6709" y="79932"/>
                  </a:cubicBezTo>
                  <a:cubicBezTo>
                    <a:pt x="12710" y="75456"/>
                    <a:pt x="15663" y="66883"/>
                    <a:pt x="19092" y="60406"/>
                  </a:cubicBezTo>
                  <a:close/>
                </a:path>
              </a:pathLst>
            </a:custGeom>
            <a:grpFill/>
            <a:ln w="9525" cap="flat">
              <a:noFill/>
              <a:prstDash val="solid"/>
              <a:miter/>
            </a:ln>
          </p:spPr>
          <p:txBody>
            <a:bodyPr rtlCol="0" anchor="ctr"/>
            <a:lstStyle/>
            <a:p>
              <a:endParaRPr lang="en-US"/>
            </a:p>
          </p:txBody>
        </p:sp>
        <p:sp>
          <p:nvSpPr>
            <p:cNvPr id="51" name="Graphic 5">
              <a:extLst>
                <a:ext uri="{FF2B5EF4-FFF2-40B4-BE49-F238E27FC236}">
                  <a16:creationId xmlns:a16="http://schemas.microsoft.com/office/drawing/2014/main" id="{271BE0EC-6FD7-4D8D-AFC0-F96A766E79A6}"/>
                </a:ext>
              </a:extLst>
            </p:cNvPr>
            <p:cNvSpPr/>
            <p:nvPr/>
          </p:nvSpPr>
          <p:spPr>
            <a:xfrm>
              <a:off x="5387078" y="2284712"/>
              <a:ext cx="88572" cy="30235"/>
            </a:xfrm>
            <a:custGeom>
              <a:avLst/>
              <a:gdLst>
                <a:gd name="connsiteX0" fmla="*/ 86558 w 88572"/>
                <a:gd name="connsiteY0" fmla="*/ 2049 h 30235"/>
                <a:gd name="connsiteX1" fmla="*/ 66746 w 88572"/>
                <a:gd name="connsiteY1" fmla="*/ 1572 h 30235"/>
                <a:gd name="connsiteX2" fmla="*/ 44743 w 88572"/>
                <a:gd name="connsiteY2" fmla="*/ 6430 h 30235"/>
                <a:gd name="connsiteX3" fmla="*/ 2928 w 88572"/>
                <a:gd name="connsiteY3" fmla="*/ 19670 h 30235"/>
                <a:gd name="connsiteX4" fmla="*/ 7310 w 88572"/>
                <a:gd name="connsiteY4" fmla="*/ 30147 h 30235"/>
                <a:gd name="connsiteX5" fmla="*/ 49315 w 88572"/>
                <a:gd name="connsiteY5" fmla="*/ 19670 h 30235"/>
                <a:gd name="connsiteX6" fmla="*/ 70460 w 88572"/>
                <a:gd name="connsiteY6" fmla="*/ 15098 h 30235"/>
                <a:gd name="connsiteX7" fmla="*/ 87986 w 88572"/>
                <a:gd name="connsiteY7" fmla="*/ 7383 h 30235"/>
                <a:gd name="connsiteX8" fmla="*/ 86558 w 88572"/>
                <a:gd name="connsiteY8" fmla="*/ 2049 h 3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72" h="30235">
                  <a:moveTo>
                    <a:pt x="86558" y="2049"/>
                  </a:moveTo>
                  <a:cubicBezTo>
                    <a:pt x="81509" y="-1666"/>
                    <a:pt x="72461" y="620"/>
                    <a:pt x="66746" y="1572"/>
                  </a:cubicBezTo>
                  <a:cubicBezTo>
                    <a:pt x="59316" y="2811"/>
                    <a:pt x="51982" y="4620"/>
                    <a:pt x="44743" y="6430"/>
                  </a:cubicBezTo>
                  <a:cubicBezTo>
                    <a:pt x="30646" y="9859"/>
                    <a:pt x="16073" y="13479"/>
                    <a:pt x="2928" y="19670"/>
                  </a:cubicBezTo>
                  <a:cubicBezTo>
                    <a:pt x="-3263" y="22623"/>
                    <a:pt x="1404" y="31195"/>
                    <a:pt x="7310" y="30147"/>
                  </a:cubicBezTo>
                  <a:cubicBezTo>
                    <a:pt x="21407" y="27576"/>
                    <a:pt x="35313" y="22908"/>
                    <a:pt x="49315" y="19670"/>
                  </a:cubicBezTo>
                  <a:cubicBezTo>
                    <a:pt x="56363" y="18051"/>
                    <a:pt x="63412" y="16717"/>
                    <a:pt x="70460" y="15098"/>
                  </a:cubicBezTo>
                  <a:cubicBezTo>
                    <a:pt x="76366" y="13764"/>
                    <a:pt x="84367" y="12717"/>
                    <a:pt x="87986" y="7383"/>
                  </a:cubicBezTo>
                  <a:cubicBezTo>
                    <a:pt x="89320" y="5668"/>
                    <a:pt x="88177" y="3287"/>
                    <a:pt x="86558" y="2049"/>
                  </a:cubicBezTo>
                  <a:close/>
                </a:path>
              </a:pathLst>
            </a:custGeom>
            <a:grpFill/>
            <a:ln w="9525" cap="flat">
              <a:noFill/>
              <a:prstDash val="solid"/>
              <a:miter/>
            </a:ln>
          </p:spPr>
          <p:txBody>
            <a:bodyPr rtlCol="0" anchor="ctr"/>
            <a:lstStyle/>
            <a:p>
              <a:endParaRPr lang="en-US"/>
            </a:p>
          </p:txBody>
        </p:sp>
        <p:sp>
          <p:nvSpPr>
            <p:cNvPr id="52" name="Graphic 5">
              <a:extLst>
                <a:ext uri="{FF2B5EF4-FFF2-40B4-BE49-F238E27FC236}">
                  <a16:creationId xmlns:a16="http://schemas.microsoft.com/office/drawing/2014/main" id="{E5304B77-4382-4C43-B511-5A4111D7834E}"/>
                </a:ext>
              </a:extLst>
            </p:cNvPr>
            <p:cNvSpPr/>
            <p:nvPr/>
          </p:nvSpPr>
          <p:spPr>
            <a:xfrm>
              <a:off x="5388734" y="2348648"/>
              <a:ext cx="68069" cy="53186"/>
            </a:xfrm>
            <a:custGeom>
              <a:avLst/>
              <a:gdLst>
                <a:gd name="connsiteX0" fmla="*/ 55089 w 68069"/>
                <a:gd name="connsiteY0" fmla="*/ 34601 h 53186"/>
                <a:gd name="connsiteX1" fmla="*/ 37658 w 68069"/>
                <a:gd name="connsiteY1" fmla="*/ 20790 h 53186"/>
                <a:gd name="connsiteX2" fmla="*/ 20037 w 68069"/>
                <a:gd name="connsiteY2" fmla="*/ 7550 h 53186"/>
                <a:gd name="connsiteX3" fmla="*/ 2987 w 68069"/>
                <a:gd name="connsiteY3" fmla="*/ 216 h 53186"/>
                <a:gd name="connsiteX4" fmla="*/ 1177 w 68069"/>
                <a:gd name="connsiteY4" fmla="*/ 7074 h 53186"/>
                <a:gd name="connsiteX5" fmla="*/ 31943 w 68069"/>
                <a:gd name="connsiteY5" fmla="*/ 32696 h 53186"/>
                <a:gd name="connsiteX6" fmla="*/ 48231 w 68069"/>
                <a:gd name="connsiteY6" fmla="*/ 44983 h 53186"/>
                <a:gd name="connsiteX7" fmla="*/ 65280 w 68069"/>
                <a:gd name="connsiteY7" fmla="*/ 53175 h 53186"/>
                <a:gd name="connsiteX8" fmla="*/ 67947 w 68069"/>
                <a:gd name="connsiteY8" fmla="*/ 49650 h 53186"/>
                <a:gd name="connsiteX9" fmla="*/ 55089 w 68069"/>
                <a:gd name="connsiteY9" fmla="*/ 34601 h 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69" h="53186">
                  <a:moveTo>
                    <a:pt x="55089" y="34601"/>
                  </a:moveTo>
                  <a:cubicBezTo>
                    <a:pt x="49469" y="29838"/>
                    <a:pt x="43563" y="25362"/>
                    <a:pt x="37658" y="20790"/>
                  </a:cubicBezTo>
                  <a:cubicBezTo>
                    <a:pt x="31848" y="16313"/>
                    <a:pt x="26037" y="11836"/>
                    <a:pt x="20037" y="7550"/>
                  </a:cubicBezTo>
                  <a:cubicBezTo>
                    <a:pt x="15179" y="4026"/>
                    <a:pt x="9369" y="-1118"/>
                    <a:pt x="2987" y="216"/>
                  </a:cubicBezTo>
                  <a:cubicBezTo>
                    <a:pt x="-156" y="882"/>
                    <a:pt x="-918" y="4978"/>
                    <a:pt x="1177" y="7074"/>
                  </a:cubicBezTo>
                  <a:cubicBezTo>
                    <a:pt x="10416" y="16503"/>
                    <a:pt x="21465" y="24600"/>
                    <a:pt x="31943" y="32696"/>
                  </a:cubicBezTo>
                  <a:cubicBezTo>
                    <a:pt x="37277" y="36887"/>
                    <a:pt x="42706" y="40983"/>
                    <a:pt x="48231" y="44983"/>
                  </a:cubicBezTo>
                  <a:cubicBezTo>
                    <a:pt x="53374" y="48698"/>
                    <a:pt x="58803" y="52413"/>
                    <a:pt x="65280" y="53175"/>
                  </a:cubicBezTo>
                  <a:cubicBezTo>
                    <a:pt x="66995" y="53365"/>
                    <a:pt x="68519" y="51270"/>
                    <a:pt x="67947" y="49650"/>
                  </a:cubicBezTo>
                  <a:cubicBezTo>
                    <a:pt x="65566" y="43269"/>
                    <a:pt x="60137" y="38792"/>
                    <a:pt x="55089" y="34601"/>
                  </a:cubicBezTo>
                  <a:close/>
                </a:path>
              </a:pathLst>
            </a:custGeom>
            <a:grpFill/>
            <a:ln w="9525" cap="flat">
              <a:noFill/>
              <a:prstDash val="solid"/>
              <a:miter/>
            </a:ln>
          </p:spPr>
          <p:txBody>
            <a:bodyPr rtlCol="0" anchor="ctr"/>
            <a:lstStyle/>
            <a:p>
              <a:endParaRPr lang="en-US"/>
            </a:p>
          </p:txBody>
        </p:sp>
        <p:sp>
          <p:nvSpPr>
            <p:cNvPr id="53" name="Graphic 5">
              <a:extLst>
                <a:ext uri="{FF2B5EF4-FFF2-40B4-BE49-F238E27FC236}">
                  <a16:creationId xmlns:a16="http://schemas.microsoft.com/office/drawing/2014/main" id="{7FC36C5C-8D2D-4828-94C9-91ED3269B066}"/>
                </a:ext>
              </a:extLst>
            </p:cNvPr>
            <p:cNvSpPr/>
            <p:nvPr/>
          </p:nvSpPr>
          <p:spPr>
            <a:xfrm>
              <a:off x="5360127" y="2374439"/>
              <a:ext cx="27749" cy="89797"/>
            </a:xfrm>
            <a:custGeom>
              <a:avLst/>
              <a:gdLst>
                <a:gd name="connsiteX0" fmla="*/ 19402 w 27749"/>
                <a:gd name="connsiteY0" fmla="*/ 43291 h 89797"/>
                <a:gd name="connsiteX1" fmla="*/ 13497 w 27749"/>
                <a:gd name="connsiteY1" fmla="*/ 20240 h 89797"/>
                <a:gd name="connsiteX2" fmla="*/ 5210 w 27749"/>
                <a:gd name="connsiteY2" fmla="*/ 428 h 89797"/>
                <a:gd name="connsiteX3" fmla="*/ 1210 w 27749"/>
                <a:gd name="connsiteY3" fmla="*/ 1476 h 89797"/>
                <a:gd name="connsiteX4" fmla="*/ 2638 w 27749"/>
                <a:gd name="connsiteY4" fmla="*/ 22241 h 89797"/>
                <a:gd name="connsiteX5" fmla="*/ 7877 w 27749"/>
                <a:gd name="connsiteY5" fmla="*/ 46434 h 89797"/>
                <a:gd name="connsiteX6" fmla="*/ 13211 w 27749"/>
                <a:gd name="connsiteY6" fmla="*/ 69675 h 89797"/>
                <a:gd name="connsiteX7" fmla="*/ 21974 w 27749"/>
                <a:gd name="connsiteY7" fmla="*/ 89392 h 89797"/>
                <a:gd name="connsiteX8" fmla="*/ 26070 w 27749"/>
                <a:gd name="connsiteY8" fmla="*/ 88344 h 89797"/>
                <a:gd name="connsiteX9" fmla="*/ 25117 w 27749"/>
                <a:gd name="connsiteY9" fmla="*/ 67389 h 89797"/>
                <a:gd name="connsiteX10" fmla="*/ 19402 w 27749"/>
                <a:gd name="connsiteY10" fmla="*/ 43291 h 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49" h="89797">
                  <a:moveTo>
                    <a:pt x="19402" y="43291"/>
                  </a:moveTo>
                  <a:cubicBezTo>
                    <a:pt x="17497" y="35576"/>
                    <a:pt x="15688" y="27860"/>
                    <a:pt x="13497" y="20240"/>
                  </a:cubicBezTo>
                  <a:cubicBezTo>
                    <a:pt x="11687" y="13859"/>
                    <a:pt x="10735" y="4715"/>
                    <a:pt x="5210" y="428"/>
                  </a:cubicBezTo>
                  <a:cubicBezTo>
                    <a:pt x="4067" y="-524"/>
                    <a:pt x="1876" y="238"/>
                    <a:pt x="1210" y="1476"/>
                  </a:cubicBezTo>
                  <a:cubicBezTo>
                    <a:pt x="-1743" y="7382"/>
                    <a:pt x="1495" y="16049"/>
                    <a:pt x="2638" y="22241"/>
                  </a:cubicBezTo>
                  <a:cubicBezTo>
                    <a:pt x="4162" y="30337"/>
                    <a:pt x="6067" y="38433"/>
                    <a:pt x="7877" y="46434"/>
                  </a:cubicBezTo>
                  <a:cubicBezTo>
                    <a:pt x="9592" y="54149"/>
                    <a:pt x="11306" y="61960"/>
                    <a:pt x="13211" y="69675"/>
                  </a:cubicBezTo>
                  <a:cubicBezTo>
                    <a:pt x="14830" y="76247"/>
                    <a:pt x="15783" y="85487"/>
                    <a:pt x="21974" y="89392"/>
                  </a:cubicBezTo>
                  <a:cubicBezTo>
                    <a:pt x="23308" y="90249"/>
                    <a:pt x="25213" y="89678"/>
                    <a:pt x="26070" y="88344"/>
                  </a:cubicBezTo>
                  <a:cubicBezTo>
                    <a:pt x="29689" y="82248"/>
                    <a:pt x="26546" y="73771"/>
                    <a:pt x="25117" y="67389"/>
                  </a:cubicBezTo>
                  <a:cubicBezTo>
                    <a:pt x="23403" y="59293"/>
                    <a:pt x="21403" y="51292"/>
                    <a:pt x="19402" y="43291"/>
                  </a:cubicBezTo>
                  <a:close/>
                </a:path>
              </a:pathLst>
            </a:custGeom>
            <a:grpFill/>
            <a:ln w="9525" cap="flat">
              <a:noFill/>
              <a:prstDash val="solid"/>
              <a:miter/>
            </a:ln>
          </p:spPr>
          <p:txBody>
            <a:bodyPr rtlCol="0" anchor="ctr"/>
            <a:lstStyle/>
            <a:p>
              <a:endParaRPr lang="en-US"/>
            </a:p>
          </p:txBody>
        </p:sp>
        <p:sp>
          <p:nvSpPr>
            <p:cNvPr id="54" name="Graphic 5">
              <a:extLst>
                <a:ext uri="{FF2B5EF4-FFF2-40B4-BE49-F238E27FC236}">
                  <a16:creationId xmlns:a16="http://schemas.microsoft.com/office/drawing/2014/main" id="{1B09ED61-014A-48A9-92A6-4F3421CD7FEA}"/>
                </a:ext>
              </a:extLst>
            </p:cNvPr>
            <p:cNvSpPr/>
            <p:nvPr/>
          </p:nvSpPr>
          <p:spPr>
            <a:xfrm>
              <a:off x="5291419" y="2371706"/>
              <a:ext cx="37624" cy="87386"/>
            </a:xfrm>
            <a:custGeom>
              <a:avLst/>
              <a:gdLst>
                <a:gd name="connsiteX0" fmla="*/ 29341 w 37624"/>
                <a:gd name="connsiteY0" fmla="*/ 2209 h 87386"/>
                <a:gd name="connsiteX1" fmla="*/ 21816 w 37624"/>
                <a:gd name="connsiteY1" fmla="*/ 24212 h 87386"/>
                <a:gd name="connsiteX2" fmla="*/ 14292 w 37624"/>
                <a:gd name="connsiteY2" fmla="*/ 44976 h 87386"/>
                <a:gd name="connsiteX3" fmla="*/ 5719 w 37624"/>
                <a:gd name="connsiteY3" fmla="*/ 65169 h 87386"/>
                <a:gd name="connsiteX4" fmla="*/ 1052 w 37624"/>
                <a:gd name="connsiteY4" fmla="*/ 85648 h 87386"/>
                <a:gd name="connsiteX5" fmla="*/ 4100 w 37624"/>
                <a:gd name="connsiteY5" fmla="*/ 87362 h 87386"/>
                <a:gd name="connsiteX6" fmla="*/ 17530 w 37624"/>
                <a:gd name="connsiteY6" fmla="*/ 72122 h 87386"/>
                <a:gd name="connsiteX7" fmla="*/ 26579 w 37624"/>
                <a:gd name="connsiteY7" fmla="*/ 50120 h 87386"/>
                <a:gd name="connsiteX8" fmla="*/ 33532 w 37624"/>
                <a:gd name="connsiteY8" fmla="*/ 27450 h 87386"/>
                <a:gd name="connsiteX9" fmla="*/ 37533 w 37624"/>
                <a:gd name="connsiteY9" fmla="*/ 5543 h 87386"/>
                <a:gd name="connsiteX10" fmla="*/ 29341 w 37624"/>
                <a:gd name="connsiteY10" fmla="*/ 2209 h 8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24" h="87386">
                  <a:moveTo>
                    <a:pt x="29341" y="2209"/>
                  </a:moveTo>
                  <a:cubicBezTo>
                    <a:pt x="26007" y="9162"/>
                    <a:pt x="24293" y="16877"/>
                    <a:pt x="21816" y="24212"/>
                  </a:cubicBezTo>
                  <a:cubicBezTo>
                    <a:pt x="19435" y="31165"/>
                    <a:pt x="16959" y="38118"/>
                    <a:pt x="14292" y="44976"/>
                  </a:cubicBezTo>
                  <a:cubicBezTo>
                    <a:pt x="11625" y="51834"/>
                    <a:pt x="8672" y="58502"/>
                    <a:pt x="5719" y="65169"/>
                  </a:cubicBezTo>
                  <a:cubicBezTo>
                    <a:pt x="3147" y="70979"/>
                    <a:pt x="-2282" y="79266"/>
                    <a:pt x="1052" y="85648"/>
                  </a:cubicBezTo>
                  <a:cubicBezTo>
                    <a:pt x="1528" y="86600"/>
                    <a:pt x="2957" y="87553"/>
                    <a:pt x="4100" y="87362"/>
                  </a:cubicBezTo>
                  <a:cubicBezTo>
                    <a:pt x="11339" y="86410"/>
                    <a:pt x="14768" y="77933"/>
                    <a:pt x="17530" y="72122"/>
                  </a:cubicBezTo>
                  <a:cubicBezTo>
                    <a:pt x="20959" y="64979"/>
                    <a:pt x="23817" y="57549"/>
                    <a:pt x="26579" y="50120"/>
                  </a:cubicBezTo>
                  <a:cubicBezTo>
                    <a:pt x="29246" y="42690"/>
                    <a:pt x="31627" y="35165"/>
                    <a:pt x="33532" y="27450"/>
                  </a:cubicBezTo>
                  <a:cubicBezTo>
                    <a:pt x="35342" y="20306"/>
                    <a:pt x="37437" y="12877"/>
                    <a:pt x="37533" y="5543"/>
                  </a:cubicBezTo>
                  <a:cubicBezTo>
                    <a:pt x="38485" y="1637"/>
                    <a:pt x="31818" y="-2744"/>
                    <a:pt x="29341" y="2209"/>
                  </a:cubicBezTo>
                  <a:close/>
                </a:path>
              </a:pathLst>
            </a:custGeom>
            <a:grpFill/>
            <a:ln w="9525" cap="flat">
              <a:noFill/>
              <a:prstDash val="solid"/>
              <a:miter/>
            </a:ln>
          </p:spPr>
          <p:txBody>
            <a:bodyPr rtlCol="0" anchor="ctr"/>
            <a:lstStyle/>
            <a:p>
              <a:endParaRPr lang="en-US"/>
            </a:p>
          </p:txBody>
        </p:sp>
        <p:sp>
          <p:nvSpPr>
            <p:cNvPr id="55" name="Graphic 5">
              <a:extLst>
                <a:ext uri="{FF2B5EF4-FFF2-40B4-BE49-F238E27FC236}">
                  <a16:creationId xmlns:a16="http://schemas.microsoft.com/office/drawing/2014/main" id="{FCCE88A2-4315-4BD5-8B38-2F65592DD245}"/>
                </a:ext>
              </a:extLst>
            </p:cNvPr>
            <p:cNvSpPr/>
            <p:nvPr/>
          </p:nvSpPr>
          <p:spPr>
            <a:xfrm>
              <a:off x="5205023" y="2341053"/>
              <a:ext cx="87295" cy="44883"/>
            </a:xfrm>
            <a:custGeom>
              <a:avLst/>
              <a:gdLst>
                <a:gd name="connsiteX0" fmla="*/ 80780 w 87295"/>
                <a:gd name="connsiteY0" fmla="*/ 1 h 44883"/>
                <a:gd name="connsiteX1" fmla="*/ 57444 w 87295"/>
                <a:gd name="connsiteY1" fmla="*/ 6478 h 44883"/>
                <a:gd name="connsiteX2" fmla="*/ 35441 w 87295"/>
                <a:gd name="connsiteY2" fmla="*/ 15431 h 44883"/>
                <a:gd name="connsiteX3" fmla="*/ 14772 w 87295"/>
                <a:gd name="connsiteY3" fmla="*/ 26099 h 44883"/>
                <a:gd name="connsiteX4" fmla="*/ 8 w 87295"/>
                <a:gd name="connsiteY4" fmla="*/ 40958 h 44883"/>
                <a:gd name="connsiteX5" fmla="*/ 1723 w 87295"/>
                <a:gd name="connsiteY5" fmla="*/ 43911 h 44883"/>
                <a:gd name="connsiteX6" fmla="*/ 20868 w 87295"/>
                <a:gd name="connsiteY6" fmla="*/ 39815 h 44883"/>
                <a:gd name="connsiteX7" fmla="*/ 42109 w 87295"/>
                <a:gd name="connsiteY7" fmla="*/ 30100 h 44883"/>
                <a:gd name="connsiteX8" fmla="*/ 62492 w 87295"/>
                <a:gd name="connsiteY8" fmla="*/ 21432 h 44883"/>
                <a:gd name="connsiteX9" fmla="*/ 84209 w 87295"/>
                <a:gd name="connsiteY9" fmla="*/ 12478 h 44883"/>
                <a:gd name="connsiteX10" fmla="*/ 80780 w 87295"/>
                <a:gd name="connsiteY10" fmla="*/ 1 h 4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295" h="44883">
                  <a:moveTo>
                    <a:pt x="80780" y="1"/>
                  </a:moveTo>
                  <a:cubicBezTo>
                    <a:pt x="72970" y="96"/>
                    <a:pt x="64683" y="3715"/>
                    <a:pt x="57444" y="6478"/>
                  </a:cubicBezTo>
                  <a:cubicBezTo>
                    <a:pt x="50014" y="9240"/>
                    <a:pt x="42680" y="12098"/>
                    <a:pt x="35441" y="15431"/>
                  </a:cubicBezTo>
                  <a:cubicBezTo>
                    <a:pt x="28393" y="18670"/>
                    <a:pt x="21439" y="22194"/>
                    <a:pt x="14772" y="26099"/>
                  </a:cubicBezTo>
                  <a:cubicBezTo>
                    <a:pt x="9343" y="29338"/>
                    <a:pt x="389" y="33815"/>
                    <a:pt x="8" y="40958"/>
                  </a:cubicBezTo>
                  <a:cubicBezTo>
                    <a:pt x="-87" y="42101"/>
                    <a:pt x="675" y="43435"/>
                    <a:pt x="1723" y="43911"/>
                  </a:cubicBezTo>
                  <a:cubicBezTo>
                    <a:pt x="7628" y="46864"/>
                    <a:pt x="15439" y="42387"/>
                    <a:pt x="20868" y="39815"/>
                  </a:cubicBezTo>
                  <a:cubicBezTo>
                    <a:pt x="27916" y="36482"/>
                    <a:pt x="35060" y="33243"/>
                    <a:pt x="42109" y="30100"/>
                  </a:cubicBezTo>
                  <a:cubicBezTo>
                    <a:pt x="48871" y="27147"/>
                    <a:pt x="55539" y="24099"/>
                    <a:pt x="62492" y="21432"/>
                  </a:cubicBezTo>
                  <a:cubicBezTo>
                    <a:pt x="69445" y="18670"/>
                    <a:pt x="78018" y="16765"/>
                    <a:pt x="84209" y="12478"/>
                  </a:cubicBezTo>
                  <a:cubicBezTo>
                    <a:pt x="89448" y="8954"/>
                    <a:pt x="87829" y="-95"/>
                    <a:pt x="80780" y="1"/>
                  </a:cubicBezTo>
                  <a:close/>
                </a:path>
              </a:pathLst>
            </a:custGeom>
            <a:grpFill/>
            <a:ln w="9525" cap="flat">
              <a:noFill/>
              <a:prstDash val="solid"/>
              <a:miter/>
            </a:ln>
          </p:spPr>
          <p:txBody>
            <a:bodyPr rtlCol="0" anchor="ctr"/>
            <a:lstStyle/>
            <a:p>
              <a:endParaRPr lang="en-US"/>
            </a:p>
          </p:txBody>
        </p:sp>
        <p:sp>
          <p:nvSpPr>
            <p:cNvPr id="56" name="Graphic 5">
              <a:extLst>
                <a:ext uri="{FF2B5EF4-FFF2-40B4-BE49-F238E27FC236}">
                  <a16:creationId xmlns:a16="http://schemas.microsoft.com/office/drawing/2014/main" id="{0C85BE4A-195F-44E6-B20E-B7208F44112D}"/>
                </a:ext>
              </a:extLst>
            </p:cNvPr>
            <p:cNvSpPr/>
            <p:nvPr/>
          </p:nvSpPr>
          <p:spPr>
            <a:xfrm>
              <a:off x="4925662" y="2351116"/>
              <a:ext cx="32049" cy="100419"/>
            </a:xfrm>
            <a:custGeom>
              <a:avLst/>
              <a:gdLst>
                <a:gd name="connsiteX0" fmla="*/ 22480 w 32049"/>
                <a:gd name="connsiteY0" fmla="*/ 54708 h 100419"/>
                <a:gd name="connsiteX1" fmla="*/ 7335 w 32049"/>
                <a:gd name="connsiteY1" fmla="*/ 2606 h 100419"/>
                <a:gd name="connsiteX2" fmla="*/ 1 w 32049"/>
                <a:gd name="connsiteY2" fmla="*/ 3558 h 100419"/>
                <a:gd name="connsiteX3" fmla="*/ 9145 w 32049"/>
                <a:gd name="connsiteY3" fmla="*/ 55470 h 100419"/>
                <a:gd name="connsiteX4" fmla="*/ 15908 w 32049"/>
                <a:gd name="connsiteY4" fmla="*/ 82235 h 100419"/>
                <a:gd name="connsiteX5" fmla="*/ 27433 w 32049"/>
                <a:gd name="connsiteY5" fmla="*/ 100332 h 100419"/>
                <a:gd name="connsiteX6" fmla="*/ 29433 w 32049"/>
                <a:gd name="connsiteY6" fmla="*/ 80425 h 100419"/>
                <a:gd name="connsiteX7" fmla="*/ 22480 w 32049"/>
                <a:gd name="connsiteY7" fmla="*/ 54708 h 10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9" h="100419">
                  <a:moveTo>
                    <a:pt x="22480" y="54708"/>
                  </a:moveTo>
                  <a:cubicBezTo>
                    <a:pt x="17813" y="37277"/>
                    <a:pt x="14289" y="19179"/>
                    <a:pt x="7335" y="2606"/>
                  </a:cubicBezTo>
                  <a:cubicBezTo>
                    <a:pt x="5811" y="-1014"/>
                    <a:pt x="-94" y="-1014"/>
                    <a:pt x="1" y="3558"/>
                  </a:cubicBezTo>
                  <a:cubicBezTo>
                    <a:pt x="477" y="21084"/>
                    <a:pt x="5049" y="38515"/>
                    <a:pt x="9145" y="55470"/>
                  </a:cubicBezTo>
                  <a:cubicBezTo>
                    <a:pt x="11336" y="64423"/>
                    <a:pt x="13431" y="73377"/>
                    <a:pt x="15908" y="82235"/>
                  </a:cubicBezTo>
                  <a:cubicBezTo>
                    <a:pt x="17337" y="87378"/>
                    <a:pt x="19718" y="101666"/>
                    <a:pt x="27433" y="100332"/>
                  </a:cubicBezTo>
                  <a:cubicBezTo>
                    <a:pt x="35625" y="98904"/>
                    <a:pt x="30672" y="85188"/>
                    <a:pt x="29433" y="80425"/>
                  </a:cubicBezTo>
                  <a:cubicBezTo>
                    <a:pt x="27243" y="71853"/>
                    <a:pt x="24766" y="63280"/>
                    <a:pt x="22480" y="54708"/>
                  </a:cubicBezTo>
                  <a:close/>
                </a:path>
              </a:pathLst>
            </a:custGeom>
            <a:grpFill/>
            <a:ln w="9525" cap="flat">
              <a:noFill/>
              <a:prstDash val="solid"/>
              <a:miter/>
            </a:ln>
          </p:spPr>
          <p:txBody>
            <a:bodyPr rtlCol="0" anchor="ctr"/>
            <a:lstStyle/>
            <a:p>
              <a:endParaRPr lang="en-US"/>
            </a:p>
          </p:txBody>
        </p:sp>
        <p:sp>
          <p:nvSpPr>
            <p:cNvPr id="57" name="Graphic 5">
              <a:extLst>
                <a:ext uri="{FF2B5EF4-FFF2-40B4-BE49-F238E27FC236}">
                  <a16:creationId xmlns:a16="http://schemas.microsoft.com/office/drawing/2014/main" id="{894BF7EF-51CC-4276-96D0-0828B3C8652F}"/>
                </a:ext>
              </a:extLst>
            </p:cNvPr>
            <p:cNvSpPr/>
            <p:nvPr/>
          </p:nvSpPr>
          <p:spPr>
            <a:xfrm>
              <a:off x="4965491" y="2323098"/>
              <a:ext cx="81174" cy="41154"/>
            </a:xfrm>
            <a:custGeom>
              <a:avLst/>
              <a:gdLst>
                <a:gd name="connsiteX0" fmla="*/ 3129 w 81174"/>
                <a:gd name="connsiteY0" fmla="*/ 11192 h 41154"/>
                <a:gd name="connsiteX1" fmla="*/ 38467 w 81174"/>
                <a:gd name="connsiteY1" fmla="*/ 25766 h 41154"/>
                <a:gd name="connsiteX2" fmla="*/ 55993 w 81174"/>
                <a:gd name="connsiteY2" fmla="*/ 33767 h 41154"/>
                <a:gd name="connsiteX3" fmla="*/ 73709 w 81174"/>
                <a:gd name="connsiteY3" fmla="*/ 41006 h 41154"/>
                <a:gd name="connsiteX4" fmla="*/ 79424 w 81174"/>
                <a:gd name="connsiteY4" fmla="*/ 31195 h 41154"/>
                <a:gd name="connsiteX5" fmla="*/ 45230 w 81174"/>
                <a:gd name="connsiteY5" fmla="*/ 12526 h 41154"/>
                <a:gd name="connsiteX6" fmla="*/ 7796 w 81174"/>
                <a:gd name="connsiteY6" fmla="*/ 48 h 41154"/>
                <a:gd name="connsiteX7" fmla="*/ 3129 w 81174"/>
                <a:gd name="connsiteY7" fmla="*/ 11192 h 4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4" h="41154">
                  <a:moveTo>
                    <a:pt x="3129" y="11192"/>
                  </a:moveTo>
                  <a:cubicBezTo>
                    <a:pt x="14369" y="17003"/>
                    <a:pt x="26846" y="20813"/>
                    <a:pt x="38467" y="25766"/>
                  </a:cubicBezTo>
                  <a:cubicBezTo>
                    <a:pt x="44372" y="28337"/>
                    <a:pt x="50183" y="31004"/>
                    <a:pt x="55993" y="33767"/>
                  </a:cubicBezTo>
                  <a:cubicBezTo>
                    <a:pt x="61803" y="36434"/>
                    <a:pt x="67518" y="39672"/>
                    <a:pt x="73709" y="41006"/>
                  </a:cubicBezTo>
                  <a:cubicBezTo>
                    <a:pt x="79234" y="42244"/>
                    <a:pt x="83806" y="35481"/>
                    <a:pt x="79424" y="31195"/>
                  </a:cubicBezTo>
                  <a:cubicBezTo>
                    <a:pt x="70376" y="22337"/>
                    <a:pt x="56755" y="17479"/>
                    <a:pt x="45230" y="12526"/>
                  </a:cubicBezTo>
                  <a:cubicBezTo>
                    <a:pt x="33419" y="7478"/>
                    <a:pt x="20560" y="1858"/>
                    <a:pt x="7796" y="48"/>
                  </a:cubicBezTo>
                  <a:cubicBezTo>
                    <a:pt x="1605" y="-714"/>
                    <a:pt x="-3538" y="7763"/>
                    <a:pt x="3129" y="11192"/>
                  </a:cubicBezTo>
                  <a:close/>
                </a:path>
              </a:pathLst>
            </a:custGeom>
            <a:grpFill/>
            <a:ln w="9525" cap="flat">
              <a:noFill/>
              <a:prstDash val="solid"/>
              <a:miter/>
            </a:ln>
          </p:spPr>
          <p:txBody>
            <a:bodyPr rtlCol="0" anchor="ctr"/>
            <a:lstStyle/>
            <a:p>
              <a:endParaRPr lang="en-US"/>
            </a:p>
          </p:txBody>
        </p:sp>
        <p:sp>
          <p:nvSpPr>
            <p:cNvPr id="58" name="Graphic 5">
              <a:extLst>
                <a:ext uri="{FF2B5EF4-FFF2-40B4-BE49-F238E27FC236}">
                  <a16:creationId xmlns:a16="http://schemas.microsoft.com/office/drawing/2014/main" id="{F1613258-E36F-41D6-8DA1-8F31D5ABF17E}"/>
                </a:ext>
              </a:extLst>
            </p:cNvPr>
            <p:cNvSpPr/>
            <p:nvPr/>
          </p:nvSpPr>
          <p:spPr>
            <a:xfrm>
              <a:off x="4950334" y="2237744"/>
              <a:ext cx="55974" cy="30159"/>
            </a:xfrm>
            <a:custGeom>
              <a:avLst/>
              <a:gdLst>
                <a:gd name="connsiteX0" fmla="*/ 30002 w 55974"/>
                <a:gd name="connsiteY0" fmla="*/ 7012 h 30159"/>
                <a:gd name="connsiteX1" fmla="*/ 1237 w 55974"/>
                <a:gd name="connsiteY1" fmla="*/ 22443 h 30159"/>
                <a:gd name="connsiteX2" fmla="*/ 4475 w 55974"/>
                <a:gd name="connsiteY2" fmla="*/ 30158 h 30159"/>
                <a:gd name="connsiteX3" fmla="*/ 34574 w 55974"/>
                <a:gd name="connsiteY3" fmla="*/ 20252 h 30159"/>
                <a:gd name="connsiteX4" fmla="*/ 55434 w 55974"/>
                <a:gd name="connsiteY4" fmla="*/ 3678 h 30159"/>
                <a:gd name="connsiteX5" fmla="*/ 30002 w 55974"/>
                <a:gd name="connsiteY5" fmla="*/ 7012 h 3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4" h="30159">
                  <a:moveTo>
                    <a:pt x="30002" y="7012"/>
                  </a:moveTo>
                  <a:cubicBezTo>
                    <a:pt x="20573" y="11203"/>
                    <a:pt x="8666" y="14918"/>
                    <a:pt x="1237" y="22443"/>
                  </a:cubicBezTo>
                  <a:cubicBezTo>
                    <a:pt x="-1430" y="25205"/>
                    <a:pt x="475" y="30253"/>
                    <a:pt x="4475" y="30158"/>
                  </a:cubicBezTo>
                  <a:cubicBezTo>
                    <a:pt x="14762" y="29968"/>
                    <a:pt x="25240" y="24157"/>
                    <a:pt x="34574" y="20252"/>
                  </a:cubicBezTo>
                  <a:cubicBezTo>
                    <a:pt x="40099" y="17966"/>
                    <a:pt x="59435" y="12822"/>
                    <a:pt x="55434" y="3678"/>
                  </a:cubicBezTo>
                  <a:cubicBezTo>
                    <a:pt x="51624" y="-5275"/>
                    <a:pt x="35336" y="4631"/>
                    <a:pt x="30002" y="7012"/>
                  </a:cubicBezTo>
                  <a:close/>
                </a:path>
              </a:pathLst>
            </a:custGeom>
            <a:grpFill/>
            <a:ln w="9525" cap="flat">
              <a:noFill/>
              <a:prstDash val="solid"/>
              <a:miter/>
            </a:ln>
          </p:spPr>
          <p:txBody>
            <a:bodyPr rtlCol="0" anchor="ctr"/>
            <a:lstStyle/>
            <a:p>
              <a:endParaRPr lang="en-US"/>
            </a:p>
          </p:txBody>
        </p:sp>
        <p:sp>
          <p:nvSpPr>
            <p:cNvPr id="59" name="Graphic 5">
              <a:extLst>
                <a:ext uri="{FF2B5EF4-FFF2-40B4-BE49-F238E27FC236}">
                  <a16:creationId xmlns:a16="http://schemas.microsoft.com/office/drawing/2014/main" id="{92DCC3E2-3719-4124-99BB-853333CD82AF}"/>
                </a:ext>
              </a:extLst>
            </p:cNvPr>
            <p:cNvSpPr/>
            <p:nvPr/>
          </p:nvSpPr>
          <p:spPr>
            <a:xfrm>
              <a:off x="4866478" y="2112194"/>
              <a:ext cx="30901" cy="120120"/>
            </a:xfrm>
            <a:custGeom>
              <a:avLst/>
              <a:gdLst>
                <a:gd name="connsiteX0" fmla="*/ 30324 w 30901"/>
                <a:gd name="connsiteY0" fmla="*/ 116941 h 120120"/>
                <a:gd name="connsiteX1" fmla="*/ 26991 w 30901"/>
                <a:gd name="connsiteY1" fmla="*/ 88271 h 120120"/>
                <a:gd name="connsiteX2" fmla="*/ 21276 w 30901"/>
                <a:gd name="connsiteY2" fmla="*/ 57981 h 120120"/>
                <a:gd name="connsiteX3" fmla="*/ 16227 w 30901"/>
                <a:gd name="connsiteY3" fmla="*/ 28549 h 120120"/>
                <a:gd name="connsiteX4" fmla="*/ 13751 w 30901"/>
                <a:gd name="connsiteY4" fmla="*/ 14357 h 120120"/>
                <a:gd name="connsiteX5" fmla="*/ 8322 w 30901"/>
                <a:gd name="connsiteY5" fmla="*/ 1022 h 120120"/>
                <a:gd name="connsiteX6" fmla="*/ 2607 w 30901"/>
                <a:gd name="connsiteY6" fmla="*/ 1784 h 120120"/>
                <a:gd name="connsiteX7" fmla="*/ 35 w 30901"/>
                <a:gd name="connsiteY7" fmla="*/ 15309 h 120120"/>
                <a:gd name="connsiteX8" fmla="*/ 1083 w 30901"/>
                <a:gd name="connsiteY8" fmla="*/ 30549 h 120120"/>
                <a:gd name="connsiteX9" fmla="*/ 5464 w 30901"/>
                <a:gd name="connsiteY9" fmla="*/ 61315 h 120120"/>
                <a:gd name="connsiteX10" fmla="*/ 11846 w 30901"/>
                <a:gd name="connsiteY10" fmla="*/ 90461 h 120120"/>
                <a:gd name="connsiteX11" fmla="*/ 22990 w 30901"/>
                <a:gd name="connsiteY11" fmla="*/ 118751 h 120120"/>
                <a:gd name="connsiteX12" fmla="*/ 30324 w 30901"/>
                <a:gd name="connsiteY12" fmla="*/ 116941 h 12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01" h="120120">
                  <a:moveTo>
                    <a:pt x="30324" y="116941"/>
                  </a:moveTo>
                  <a:cubicBezTo>
                    <a:pt x="32325" y="107892"/>
                    <a:pt x="28610" y="97224"/>
                    <a:pt x="26991" y="88271"/>
                  </a:cubicBezTo>
                  <a:cubicBezTo>
                    <a:pt x="25181" y="78174"/>
                    <a:pt x="22990" y="68078"/>
                    <a:pt x="21276" y="57981"/>
                  </a:cubicBezTo>
                  <a:cubicBezTo>
                    <a:pt x="19561" y="48170"/>
                    <a:pt x="17942" y="38360"/>
                    <a:pt x="16227" y="28549"/>
                  </a:cubicBezTo>
                  <a:cubicBezTo>
                    <a:pt x="15465" y="23786"/>
                    <a:pt x="14703" y="19119"/>
                    <a:pt x="13751" y="14357"/>
                  </a:cubicBezTo>
                  <a:cubicBezTo>
                    <a:pt x="12798" y="9689"/>
                    <a:pt x="11941" y="4451"/>
                    <a:pt x="8322" y="1022"/>
                  </a:cubicBezTo>
                  <a:cubicBezTo>
                    <a:pt x="6512" y="-693"/>
                    <a:pt x="3940" y="-121"/>
                    <a:pt x="2607" y="1784"/>
                  </a:cubicBezTo>
                  <a:cubicBezTo>
                    <a:pt x="-156" y="5594"/>
                    <a:pt x="-60" y="10832"/>
                    <a:pt x="35" y="15309"/>
                  </a:cubicBezTo>
                  <a:cubicBezTo>
                    <a:pt x="130" y="20453"/>
                    <a:pt x="511" y="25501"/>
                    <a:pt x="1083" y="30549"/>
                  </a:cubicBezTo>
                  <a:cubicBezTo>
                    <a:pt x="2130" y="40836"/>
                    <a:pt x="3559" y="51218"/>
                    <a:pt x="5464" y="61315"/>
                  </a:cubicBezTo>
                  <a:cubicBezTo>
                    <a:pt x="7274" y="71030"/>
                    <a:pt x="9179" y="80936"/>
                    <a:pt x="11846" y="90461"/>
                  </a:cubicBezTo>
                  <a:cubicBezTo>
                    <a:pt x="14322" y="99510"/>
                    <a:pt x="16418" y="111797"/>
                    <a:pt x="22990" y="118751"/>
                  </a:cubicBezTo>
                  <a:cubicBezTo>
                    <a:pt x="25181" y="121227"/>
                    <a:pt x="29658" y="120179"/>
                    <a:pt x="30324" y="116941"/>
                  </a:cubicBezTo>
                  <a:close/>
                </a:path>
              </a:pathLst>
            </a:custGeom>
            <a:grpFill/>
            <a:ln w="9525" cap="flat">
              <a:noFill/>
              <a:prstDash val="solid"/>
              <a:miter/>
            </a:ln>
          </p:spPr>
          <p:txBody>
            <a:bodyPr rtlCol="0" anchor="ctr"/>
            <a:lstStyle/>
            <a:p>
              <a:endParaRPr lang="en-US"/>
            </a:p>
          </p:txBody>
        </p:sp>
        <p:sp>
          <p:nvSpPr>
            <p:cNvPr id="60" name="Graphic 5">
              <a:extLst>
                <a:ext uri="{FF2B5EF4-FFF2-40B4-BE49-F238E27FC236}">
                  <a16:creationId xmlns:a16="http://schemas.microsoft.com/office/drawing/2014/main" id="{6E17D02C-5D7A-4491-B699-19A3BECF657A}"/>
                </a:ext>
              </a:extLst>
            </p:cNvPr>
            <p:cNvSpPr/>
            <p:nvPr/>
          </p:nvSpPr>
          <p:spPr>
            <a:xfrm>
              <a:off x="4791437" y="2193740"/>
              <a:ext cx="70611" cy="69391"/>
            </a:xfrm>
            <a:custGeom>
              <a:avLst/>
              <a:gdLst>
                <a:gd name="connsiteX0" fmla="*/ 13544 w 70611"/>
                <a:gd name="connsiteY0" fmla="*/ 19012 h 69391"/>
                <a:gd name="connsiteX1" fmla="*/ 31356 w 70611"/>
                <a:gd name="connsiteY1" fmla="*/ 34823 h 69391"/>
                <a:gd name="connsiteX2" fmla="*/ 47358 w 70611"/>
                <a:gd name="connsiteY2" fmla="*/ 51492 h 69391"/>
                <a:gd name="connsiteX3" fmla="*/ 54692 w 70611"/>
                <a:gd name="connsiteY3" fmla="*/ 60350 h 69391"/>
                <a:gd name="connsiteX4" fmla="*/ 63074 w 70611"/>
                <a:gd name="connsiteY4" fmla="*/ 68828 h 69391"/>
                <a:gd name="connsiteX5" fmla="*/ 70598 w 70611"/>
                <a:gd name="connsiteY5" fmla="*/ 64541 h 69391"/>
                <a:gd name="connsiteX6" fmla="*/ 59073 w 70611"/>
                <a:gd name="connsiteY6" fmla="*/ 43491 h 69391"/>
                <a:gd name="connsiteX7" fmla="*/ 42595 w 70611"/>
                <a:gd name="connsiteY7" fmla="*/ 24727 h 69391"/>
                <a:gd name="connsiteX8" fmla="*/ 23355 w 70611"/>
                <a:gd name="connsiteY8" fmla="*/ 8820 h 69391"/>
                <a:gd name="connsiteX9" fmla="*/ 2400 w 70611"/>
                <a:gd name="connsiteY9" fmla="*/ 438 h 69391"/>
                <a:gd name="connsiteX10" fmla="*/ 18 w 70611"/>
                <a:gd name="connsiteY10" fmla="*/ 3581 h 69391"/>
                <a:gd name="connsiteX11" fmla="*/ 13544 w 70611"/>
                <a:gd name="connsiteY11" fmla="*/ 19012 h 6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11" h="69391">
                  <a:moveTo>
                    <a:pt x="13544" y="19012"/>
                  </a:moveTo>
                  <a:cubicBezTo>
                    <a:pt x="19640" y="24060"/>
                    <a:pt x="25641" y="29394"/>
                    <a:pt x="31356" y="34823"/>
                  </a:cubicBezTo>
                  <a:cubicBezTo>
                    <a:pt x="36880" y="40157"/>
                    <a:pt x="42214" y="45777"/>
                    <a:pt x="47358" y="51492"/>
                  </a:cubicBezTo>
                  <a:cubicBezTo>
                    <a:pt x="49929" y="54349"/>
                    <a:pt x="52311" y="57397"/>
                    <a:pt x="54692" y="60350"/>
                  </a:cubicBezTo>
                  <a:cubicBezTo>
                    <a:pt x="57168" y="63398"/>
                    <a:pt x="59454" y="66922"/>
                    <a:pt x="63074" y="68828"/>
                  </a:cubicBezTo>
                  <a:cubicBezTo>
                    <a:pt x="66217" y="70447"/>
                    <a:pt x="70884" y="68447"/>
                    <a:pt x="70598" y="64541"/>
                  </a:cubicBezTo>
                  <a:cubicBezTo>
                    <a:pt x="70027" y="56731"/>
                    <a:pt x="63645" y="49492"/>
                    <a:pt x="59073" y="43491"/>
                  </a:cubicBezTo>
                  <a:cubicBezTo>
                    <a:pt x="54025" y="36824"/>
                    <a:pt x="48596" y="30632"/>
                    <a:pt x="42595" y="24727"/>
                  </a:cubicBezTo>
                  <a:cubicBezTo>
                    <a:pt x="36594" y="18917"/>
                    <a:pt x="30213" y="13583"/>
                    <a:pt x="23355" y="8820"/>
                  </a:cubicBezTo>
                  <a:cubicBezTo>
                    <a:pt x="18402" y="5391"/>
                    <a:pt x="8781" y="-1848"/>
                    <a:pt x="2400" y="438"/>
                  </a:cubicBezTo>
                  <a:cubicBezTo>
                    <a:pt x="1161" y="914"/>
                    <a:pt x="-172" y="2057"/>
                    <a:pt x="18" y="3581"/>
                  </a:cubicBezTo>
                  <a:cubicBezTo>
                    <a:pt x="685" y="10058"/>
                    <a:pt x="8781" y="15202"/>
                    <a:pt x="13544" y="19012"/>
                  </a:cubicBezTo>
                  <a:close/>
                </a:path>
              </a:pathLst>
            </a:custGeom>
            <a:grpFill/>
            <a:ln w="9525" cap="flat">
              <a:noFill/>
              <a:prstDash val="solid"/>
              <a:miter/>
            </a:ln>
          </p:spPr>
          <p:txBody>
            <a:bodyPr rtlCol="0" anchor="ctr"/>
            <a:lstStyle/>
            <a:p>
              <a:endParaRPr lang="en-US"/>
            </a:p>
          </p:txBody>
        </p:sp>
        <p:sp>
          <p:nvSpPr>
            <p:cNvPr id="61" name="Graphic 5">
              <a:extLst>
                <a:ext uri="{FF2B5EF4-FFF2-40B4-BE49-F238E27FC236}">
                  <a16:creationId xmlns:a16="http://schemas.microsoft.com/office/drawing/2014/main" id="{53C9932D-6895-4AF6-AEEE-C6C00DFB3442}"/>
                </a:ext>
              </a:extLst>
            </p:cNvPr>
            <p:cNvSpPr/>
            <p:nvPr/>
          </p:nvSpPr>
          <p:spPr>
            <a:xfrm>
              <a:off x="4739741" y="2293470"/>
              <a:ext cx="108102" cy="21053"/>
            </a:xfrm>
            <a:custGeom>
              <a:avLst/>
              <a:gdLst>
                <a:gd name="connsiteX0" fmla="*/ 106674 w 108102"/>
                <a:gd name="connsiteY0" fmla="*/ 9008 h 21053"/>
                <a:gd name="connsiteX1" fmla="*/ 104579 w 108102"/>
                <a:gd name="connsiteY1" fmla="*/ 911 h 21053"/>
                <a:gd name="connsiteX2" fmla="*/ 90767 w 108102"/>
                <a:gd name="connsiteY2" fmla="*/ 816 h 21053"/>
                <a:gd name="connsiteX3" fmla="*/ 78194 w 108102"/>
                <a:gd name="connsiteY3" fmla="*/ 2150 h 21053"/>
                <a:gd name="connsiteX4" fmla="*/ 52001 w 108102"/>
                <a:gd name="connsiteY4" fmla="*/ 4531 h 21053"/>
                <a:gd name="connsiteX5" fmla="*/ 26093 w 108102"/>
                <a:gd name="connsiteY5" fmla="*/ 6436 h 21053"/>
                <a:gd name="connsiteX6" fmla="*/ 1423 w 108102"/>
                <a:gd name="connsiteY6" fmla="*/ 13389 h 21053"/>
                <a:gd name="connsiteX7" fmla="*/ 2185 w 108102"/>
                <a:gd name="connsiteY7" fmla="*/ 18914 h 21053"/>
                <a:gd name="connsiteX8" fmla="*/ 27902 w 108102"/>
                <a:gd name="connsiteY8" fmla="*/ 20819 h 21053"/>
                <a:gd name="connsiteX9" fmla="*/ 54763 w 108102"/>
                <a:gd name="connsiteY9" fmla="*/ 19676 h 21053"/>
                <a:gd name="connsiteX10" fmla="*/ 82004 w 108102"/>
                <a:gd name="connsiteY10" fmla="*/ 16532 h 21053"/>
                <a:gd name="connsiteX11" fmla="*/ 106674 w 108102"/>
                <a:gd name="connsiteY11" fmla="*/ 9008 h 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02" h="21053">
                  <a:moveTo>
                    <a:pt x="106674" y="9008"/>
                  </a:moveTo>
                  <a:cubicBezTo>
                    <a:pt x="109532" y="6245"/>
                    <a:pt x="107722" y="2245"/>
                    <a:pt x="104579" y="911"/>
                  </a:cubicBezTo>
                  <a:cubicBezTo>
                    <a:pt x="100483" y="-803"/>
                    <a:pt x="95054" y="340"/>
                    <a:pt x="90767" y="816"/>
                  </a:cubicBezTo>
                  <a:cubicBezTo>
                    <a:pt x="86576" y="1292"/>
                    <a:pt x="82385" y="1673"/>
                    <a:pt x="78194" y="2150"/>
                  </a:cubicBezTo>
                  <a:cubicBezTo>
                    <a:pt x="69431" y="3102"/>
                    <a:pt x="60764" y="4055"/>
                    <a:pt x="52001" y="4531"/>
                  </a:cubicBezTo>
                  <a:cubicBezTo>
                    <a:pt x="43333" y="5102"/>
                    <a:pt x="34760" y="5579"/>
                    <a:pt x="26093" y="6436"/>
                  </a:cubicBezTo>
                  <a:cubicBezTo>
                    <a:pt x="17520" y="7293"/>
                    <a:pt x="8662" y="8150"/>
                    <a:pt x="1423" y="13389"/>
                  </a:cubicBezTo>
                  <a:cubicBezTo>
                    <a:pt x="-673" y="14913"/>
                    <a:pt x="-482" y="18056"/>
                    <a:pt x="2185" y="18914"/>
                  </a:cubicBezTo>
                  <a:cubicBezTo>
                    <a:pt x="10472" y="21771"/>
                    <a:pt x="19235" y="21009"/>
                    <a:pt x="27902" y="20819"/>
                  </a:cubicBezTo>
                  <a:cubicBezTo>
                    <a:pt x="36856" y="20628"/>
                    <a:pt x="45809" y="20438"/>
                    <a:pt x="54763" y="19676"/>
                  </a:cubicBezTo>
                  <a:cubicBezTo>
                    <a:pt x="63907" y="18914"/>
                    <a:pt x="73051" y="18056"/>
                    <a:pt x="82004" y="16532"/>
                  </a:cubicBezTo>
                  <a:cubicBezTo>
                    <a:pt x="89624" y="15294"/>
                    <a:pt x="100864" y="14532"/>
                    <a:pt x="106674" y="9008"/>
                  </a:cubicBezTo>
                  <a:close/>
                </a:path>
              </a:pathLst>
            </a:custGeom>
            <a:grpFill/>
            <a:ln w="9525" cap="flat">
              <a:noFill/>
              <a:prstDash val="solid"/>
              <a:miter/>
            </a:ln>
          </p:spPr>
          <p:txBody>
            <a:bodyPr rtlCol="0" anchor="ctr"/>
            <a:lstStyle/>
            <a:p>
              <a:endParaRPr lang="en-US"/>
            </a:p>
          </p:txBody>
        </p:sp>
        <p:sp>
          <p:nvSpPr>
            <p:cNvPr id="62" name="Graphic 5">
              <a:extLst>
                <a:ext uri="{FF2B5EF4-FFF2-40B4-BE49-F238E27FC236}">
                  <a16:creationId xmlns:a16="http://schemas.microsoft.com/office/drawing/2014/main" id="{7BEF9686-AE76-4E08-93BA-63C04C8C9588}"/>
                </a:ext>
              </a:extLst>
            </p:cNvPr>
            <p:cNvSpPr/>
            <p:nvPr/>
          </p:nvSpPr>
          <p:spPr>
            <a:xfrm>
              <a:off x="4797364" y="2334589"/>
              <a:ext cx="82483" cy="113932"/>
            </a:xfrm>
            <a:custGeom>
              <a:avLst/>
              <a:gdLst>
                <a:gd name="connsiteX0" fmla="*/ 76959 w 82483"/>
                <a:gd name="connsiteY0" fmla="*/ 274 h 113932"/>
                <a:gd name="connsiteX1" fmla="*/ 64005 w 82483"/>
                <a:gd name="connsiteY1" fmla="*/ 10561 h 113932"/>
                <a:gd name="connsiteX2" fmla="*/ 52099 w 82483"/>
                <a:gd name="connsiteY2" fmla="*/ 23324 h 113932"/>
                <a:gd name="connsiteX3" fmla="*/ 30858 w 82483"/>
                <a:gd name="connsiteY3" fmla="*/ 50566 h 113932"/>
                <a:gd name="connsiteX4" fmla="*/ 12189 w 82483"/>
                <a:gd name="connsiteY4" fmla="*/ 79141 h 113932"/>
                <a:gd name="connsiteX5" fmla="*/ 188 w 82483"/>
                <a:gd name="connsiteY5" fmla="*/ 110668 h 113932"/>
                <a:gd name="connsiteX6" fmla="*/ 6950 w 82483"/>
                <a:gd name="connsiteY6" fmla="*/ 113431 h 113932"/>
                <a:gd name="connsiteX7" fmla="*/ 26381 w 82483"/>
                <a:gd name="connsiteY7" fmla="*/ 87427 h 113932"/>
                <a:gd name="connsiteX8" fmla="*/ 44384 w 82483"/>
                <a:gd name="connsiteY8" fmla="*/ 59424 h 113932"/>
                <a:gd name="connsiteX9" fmla="*/ 63243 w 82483"/>
                <a:gd name="connsiteY9" fmla="*/ 33325 h 113932"/>
                <a:gd name="connsiteX10" fmla="*/ 73340 w 82483"/>
                <a:gd name="connsiteY10" fmla="*/ 19895 h 113932"/>
                <a:gd name="connsiteX11" fmla="*/ 82484 w 82483"/>
                <a:gd name="connsiteY11" fmla="*/ 5893 h 113932"/>
                <a:gd name="connsiteX12" fmla="*/ 82293 w 82483"/>
                <a:gd name="connsiteY12" fmla="*/ 5893 h 113932"/>
                <a:gd name="connsiteX13" fmla="*/ 76959 w 82483"/>
                <a:gd name="connsiteY13" fmla="*/ 274 h 11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483" h="113932">
                  <a:moveTo>
                    <a:pt x="76959" y="274"/>
                  </a:moveTo>
                  <a:cubicBezTo>
                    <a:pt x="71720" y="1893"/>
                    <a:pt x="67720" y="6751"/>
                    <a:pt x="64005" y="10561"/>
                  </a:cubicBezTo>
                  <a:cubicBezTo>
                    <a:pt x="60005" y="14752"/>
                    <a:pt x="55909" y="18847"/>
                    <a:pt x="52099" y="23324"/>
                  </a:cubicBezTo>
                  <a:cubicBezTo>
                    <a:pt x="44669" y="32087"/>
                    <a:pt x="37526" y="41136"/>
                    <a:pt x="30858" y="50566"/>
                  </a:cubicBezTo>
                  <a:cubicBezTo>
                    <a:pt x="24286" y="59805"/>
                    <a:pt x="17904" y="69330"/>
                    <a:pt x="12189" y="79141"/>
                  </a:cubicBezTo>
                  <a:cubicBezTo>
                    <a:pt x="6760" y="88380"/>
                    <a:pt x="-1336" y="99524"/>
                    <a:pt x="188" y="110668"/>
                  </a:cubicBezTo>
                  <a:cubicBezTo>
                    <a:pt x="664" y="113812"/>
                    <a:pt x="4664" y="114574"/>
                    <a:pt x="6950" y="113431"/>
                  </a:cubicBezTo>
                  <a:cubicBezTo>
                    <a:pt x="16190" y="108763"/>
                    <a:pt x="21143" y="95809"/>
                    <a:pt x="26381" y="87427"/>
                  </a:cubicBezTo>
                  <a:cubicBezTo>
                    <a:pt x="32192" y="77998"/>
                    <a:pt x="38097" y="68568"/>
                    <a:pt x="44384" y="59424"/>
                  </a:cubicBezTo>
                  <a:cubicBezTo>
                    <a:pt x="50480" y="50566"/>
                    <a:pt x="56671" y="41898"/>
                    <a:pt x="63243" y="33325"/>
                  </a:cubicBezTo>
                  <a:cubicBezTo>
                    <a:pt x="66672" y="28849"/>
                    <a:pt x="69911" y="24372"/>
                    <a:pt x="73340" y="19895"/>
                  </a:cubicBezTo>
                  <a:cubicBezTo>
                    <a:pt x="76578" y="15704"/>
                    <a:pt x="81341" y="11227"/>
                    <a:pt x="82484" y="5893"/>
                  </a:cubicBezTo>
                  <a:cubicBezTo>
                    <a:pt x="82388" y="5893"/>
                    <a:pt x="82293" y="5893"/>
                    <a:pt x="82293" y="5893"/>
                  </a:cubicBezTo>
                  <a:cubicBezTo>
                    <a:pt x="82960" y="2750"/>
                    <a:pt x="81150" y="-1060"/>
                    <a:pt x="76959" y="274"/>
                  </a:cubicBezTo>
                  <a:close/>
                </a:path>
              </a:pathLst>
            </a:custGeom>
            <a:grpFill/>
            <a:ln w="9525" cap="flat">
              <a:noFill/>
              <a:prstDash val="solid"/>
              <a:miter/>
            </a:ln>
          </p:spPr>
          <p:txBody>
            <a:bodyPr rtlCol="0" anchor="ctr"/>
            <a:lstStyle/>
            <a:p>
              <a:endParaRPr lang="en-US"/>
            </a:p>
          </p:txBody>
        </p:sp>
        <p:sp>
          <p:nvSpPr>
            <p:cNvPr id="63" name="Graphic 5">
              <a:extLst>
                <a:ext uri="{FF2B5EF4-FFF2-40B4-BE49-F238E27FC236}">
                  <a16:creationId xmlns:a16="http://schemas.microsoft.com/office/drawing/2014/main" id="{C06031DF-7D1D-40F9-AADA-AEE4C968E7F5}"/>
                </a:ext>
              </a:extLst>
            </p:cNvPr>
            <p:cNvSpPr/>
            <p:nvPr/>
          </p:nvSpPr>
          <p:spPr>
            <a:xfrm>
              <a:off x="4893604" y="2351650"/>
              <a:ext cx="12917" cy="83654"/>
            </a:xfrm>
            <a:custGeom>
              <a:avLst/>
              <a:gdLst>
                <a:gd name="connsiteX0" fmla="*/ 3198 w 12917"/>
                <a:gd name="connsiteY0" fmla="*/ 3215 h 83654"/>
                <a:gd name="connsiteX1" fmla="*/ 1483 w 12917"/>
                <a:gd name="connsiteY1" fmla="*/ 22932 h 83654"/>
                <a:gd name="connsiteX2" fmla="*/ 626 w 12917"/>
                <a:gd name="connsiteY2" fmla="*/ 44173 h 83654"/>
                <a:gd name="connsiteX3" fmla="*/ 55 w 12917"/>
                <a:gd name="connsiteY3" fmla="*/ 64556 h 83654"/>
                <a:gd name="connsiteX4" fmla="*/ 3579 w 12917"/>
                <a:gd name="connsiteY4" fmla="*/ 82654 h 83654"/>
                <a:gd name="connsiteX5" fmla="*/ 8437 w 12917"/>
                <a:gd name="connsiteY5" fmla="*/ 82654 h 83654"/>
                <a:gd name="connsiteX6" fmla="*/ 12532 w 12917"/>
                <a:gd name="connsiteY6" fmla="*/ 65413 h 83654"/>
                <a:gd name="connsiteX7" fmla="*/ 12818 w 12917"/>
                <a:gd name="connsiteY7" fmla="*/ 44173 h 83654"/>
                <a:gd name="connsiteX8" fmla="*/ 12913 w 12917"/>
                <a:gd name="connsiteY8" fmla="*/ 23789 h 83654"/>
                <a:gd name="connsiteX9" fmla="*/ 11866 w 12917"/>
                <a:gd name="connsiteY9" fmla="*/ 3215 h 83654"/>
                <a:gd name="connsiteX10" fmla="*/ 3198 w 12917"/>
                <a:gd name="connsiteY10" fmla="*/ 3215 h 8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7" h="83654">
                  <a:moveTo>
                    <a:pt x="3198" y="3215"/>
                  </a:moveTo>
                  <a:cubicBezTo>
                    <a:pt x="1674" y="9597"/>
                    <a:pt x="1769" y="16360"/>
                    <a:pt x="1483" y="22932"/>
                  </a:cubicBezTo>
                  <a:cubicBezTo>
                    <a:pt x="1102" y="29980"/>
                    <a:pt x="912" y="37124"/>
                    <a:pt x="626" y="44173"/>
                  </a:cubicBezTo>
                  <a:cubicBezTo>
                    <a:pt x="436" y="50935"/>
                    <a:pt x="150" y="57698"/>
                    <a:pt x="55" y="64556"/>
                  </a:cubicBezTo>
                  <a:cubicBezTo>
                    <a:pt x="-41" y="70747"/>
                    <a:pt x="-422" y="77605"/>
                    <a:pt x="3579" y="82654"/>
                  </a:cubicBezTo>
                  <a:cubicBezTo>
                    <a:pt x="4627" y="84082"/>
                    <a:pt x="7294" y="83892"/>
                    <a:pt x="8437" y="82654"/>
                  </a:cubicBezTo>
                  <a:cubicBezTo>
                    <a:pt x="12437" y="77986"/>
                    <a:pt x="12342" y="71319"/>
                    <a:pt x="12532" y="65413"/>
                  </a:cubicBezTo>
                  <a:cubicBezTo>
                    <a:pt x="12818" y="58365"/>
                    <a:pt x="12723" y="51221"/>
                    <a:pt x="12818" y="44173"/>
                  </a:cubicBezTo>
                  <a:cubicBezTo>
                    <a:pt x="12913" y="37410"/>
                    <a:pt x="12913" y="30647"/>
                    <a:pt x="12913" y="23789"/>
                  </a:cubicBezTo>
                  <a:cubicBezTo>
                    <a:pt x="12818" y="16931"/>
                    <a:pt x="13294" y="9883"/>
                    <a:pt x="11866" y="3215"/>
                  </a:cubicBezTo>
                  <a:cubicBezTo>
                    <a:pt x="11008" y="-1166"/>
                    <a:pt x="4246" y="-976"/>
                    <a:pt x="3198" y="3215"/>
                  </a:cubicBezTo>
                  <a:close/>
                </a:path>
              </a:pathLst>
            </a:custGeom>
            <a:grpFill/>
            <a:ln w="9525"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C9DCF69B-AE34-46D4-9C71-478372AEACB3}"/>
              </a:ext>
            </a:extLst>
          </p:cNvPr>
          <p:cNvGrpSpPr/>
          <p:nvPr/>
        </p:nvGrpSpPr>
        <p:grpSpPr>
          <a:xfrm>
            <a:off x="342773" y="302042"/>
            <a:ext cx="654099" cy="634342"/>
            <a:chOff x="0" y="0"/>
            <a:chExt cx="399622" cy="387350"/>
          </a:xfrm>
          <a:solidFill>
            <a:srgbClr val="E43C2F"/>
          </a:solidFill>
        </p:grpSpPr>
        <p:sp>
          <p:nvSpPr>
            <p:cNvPr id="65" name="Graphic 5">
              <a:extLst>
                <a:ext uri="{FF2B5EF4-FFF2-40B4-BE49-F238E27FC236}">
                  <a16:creationId xmlns:a16="http://schemas.microsoft.com/office/drawing/2014/main" id="{3AD248D9-D137-4B31-8D85-470716766176}"/>
                </a:ext>
              </a:extLst>
            </p:cNvPr>
            <p:cNvSpPr/>
            <p:nvPr/>
          </p:nvSpPr>
          <p:spPr>
            <a:xfrm>
              <a:off x="95250" y="104775"/>
              <a:ext cx="174883" cy="198661"/>
            </a:xfrm>
            <a:custGeom>
              <a:avLst/>
              <a:gdLst>
                <a:gd name="connsiteX0" fmla="*/ 142255 w 145032"/>
                <a:gd name="connsiteY0" fmla="*/ 9097 h 164714"/>
                <a:gd name="connsiteX1" fmla="*/ 107734 w 145032"/>
                <a:gd name="connsiteY1" fmla="*/ 4 h 164714"/>
                <a:gd name="connsiteX2" fmla="*/ 67280 w 145032"/>
                <a:gd name="connsiteY2" fmla="*/ 2624 h 164714"/>
                <a:gd name="connsiteX3" fmla="*/ 64043 w 145032"/>
                <a:gd name="connsiteY3" fmla="*/ 21734 h 164714"/>
                <a:gd name="connsiteX4" fmla="*/ 96253 w 145032"/>
                <a:gd name="connsiteY4" fmla="*/ 18498 h 164714"/>
                <a:gd name="connsiteX5" fmla="*/ 126767 w 145032"/>
                <a:gd name="connsiteY5" fmla="*/ 18729 h 164714"/>
                <a:gd name="connsiteX6" fmla="*/ 118830 w 145032"/>
                <a:gd name="connsiteY6" fmla="*/ 40382 h 164714"/>
                <a:gd name="connsiteX7" fmla="*/ 92169 w 145032"/>
                <a:gd name="connsiteY7" fmla="*/ 57796 h 164714"/>
                <a:gd name="connsiteX8" fmla="*/ 62810 w 145032"/>
                <a:gd name="connsiteY8" fmla="*/ 71358 h 164714"/>
                <a:gd name="connsiteX9" fmla="*/ 48093 w 145032"/>
                <a:gd name="connsiteY9" fmla="*/ 86538 h 164714"/>
                <a:gd name="connsiteX10" fmla="*/ 83462 w 145032"/>
                <a:gd name="connsiteY10" fmla="*/ 93396 h 164714"/>
                <a:gd name="connsiteX11" fmla="*/ 105885 w 145032"/>
                <a:gd name="connsiteY11" fmla="*/ 113662 h 164714"/>
                <a:gd name="connsiteX12" fmla="*/ 51637 w 145032"/>
                <a:gd name="connsiteY12" fmla="*/ 146488 h 164714"/>
                <a:gd name="connsiteX13" fmla="*/ 26671 w 145032"/>
                <a:gd name="connsiteY13" fmla="*/ 142943 h 164714"/>
                <a:gd name="connsiteX14" fmla="*/ 20275 w 145032"/>
                <a:gd name="connsiteY14" fmla="*/ 136625 h 164714"/>
                <a:gd name="connsiteX15" fmla="*/ 12878 w 145032"/>
                <a:gd name="connsiteY15" fmla="*/ 124527 h 164714"/>
                <a:gd name="connsiteX16" fmla="*/ 4325 w 145032"/>
                <a:gd name="connsiteY16" fmla="*/ 148414 h 164714"/>
                <a:gd name="connsiteX17" fmla="*/ 34608 w 145032"/>
                <a:gd name="connsiteY17" fmla="*/ 163980 h 164714"/>
                <a:gd name="connsiteX18" fmla="*/ 110662 w 145032"/>
                <a:gd name="connsiteY18" fmla="*/ 145949 h 164714"/>
                <a:gd name="connsiteX19" fmla="*/ 99643 w 145032"/>
                <a:gd name="connsiteY19" fmla="*/ 81607 h 164714"/>
                <a:gd name="connsiteX20" fmla="*/ 99797 w 145032"/>
                <a:gd name="connsiteY20" fmla="*/ 70742 h 164714"/>
                <a:gd name="connsiteX21" fmla="*/ 118214 w 145032"/>
                <a:gd name="connsiteY21" fmla="*/ 59723 h 164714"/>
                <a:gd name="connsiteX22" fmla="*/ 143180 w 145032"/>
                <a:gd name="connsiteY22" fmla="*/ 32060 h 164714"/>
                <a:gd name="connsiteX23" fmla="*/ 142255 w 145032"/>
                <a:gd name="connsiteY23" fmla="*/ 9097 h 16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032" h="164714">
                  <a:moveTo>
                    <a:pt x="142255" y="9097"/>
                  </a:moveTo>
                  <a:cubicBezTo>
                    <a:pt x="133240" y="852"/>
                    <a:pt x="119293" y="-73"/>
                    <a:pt x="107734" y="4"/>
                  </a:cubicBezTo>
                  <a:cubicBezTo>
                    <a:pt x="94558" y="81"/>
                    <a:pt x="80379" y="620"/>
                    <a:pt x="67280" y="2624"/>
                  </a:cubicBezTo>
                  <a:cubicBezTo>
                    <a:pt x="58958" y="3857"/>
                    <a:pt x="55952" y="18344"/>
                    <a:pt x="64043" y="21734"/>
                  </a:cubicBezTo>
                  <a:cubicBezTo>
                    <a:pt x="73290" y="25587"/>
                    <a:pt x="86852" y="19499"/>
                    <a:pt x="96253" y="18498"/>
                  </a:cubicBezTo>
                  <a:cubicBezTo>
                    <a:pt x="104883" y="17496"/>
                    <a:pt x="118445" y="14876"/>
                    <a:pt x="126767" y="18729"/>
                  </a:cubicBezTo>
                  <a:cubicBezTo>
                    <a:pt x="134627" y="22350"/>
                    <a:pt x="123068" y="37145"/>
                    <a:pt x="118830" y="40382"/>
                  </a:cubicBezTo>
                  <a:cubicBezTo>
                    <a:pt x="110431" y="46777"/>
                    <a:pt x="101339" y="52557"/>
                    <a:pt x="92169" y="57796"/>
                  </a:cubicBezTo>
                  <a:cubicBezTo>
                    <a:pt x="82845" y="63036"/>
                    <a:pt x="73367" y="69046"/>
                    <a:pt x="62810" y="71358"/>
                  </a:cubicBezTo>
                  <a:cubicBezTo>
                    <a:pt x="54797" y="73130"/>
                    <a:pt x="45010" y="75288"/>
                    <a:pt x="48093" y="86538"/>
                  </a:cubicBezTo>
                  <a:cubicBezTo>
                    <a:pt x="50404" y="95014"/>
                    <a:pt x="76372" y="91855"/>
                    <a:pt x="83462" y="93396"/>
                  </a:cubicBezTo>
                  <a:cubicBezTo>
                    <a:pt x="95097" y="95939"/>
                    <a:pt x="103034" y="101564"/>
                    <a:pt x="105885" y="113662"/>
                  </a:cubicBezTo>
                  <a:cubicBezTo>
                    <a:pt x="112820" y="142712"/>
                    <a:pt x="69823" y="145101"/>
                    <a:pt x="51637" y="146488"/>
                  </a:cubicBezTo>
                  <a:cubicBezTo>
                    <a:pt x="43469" y="147104"/>
                    <a:pt x="33914" y="147567"/>
                    <a:pt x="26671" y="142943"/>
                  </a:cubicBezTo>
                  <a:cubicBezTo>
                    <a:pt x="24128" y="141325"/>
                    <a:pt x="22048" y="139090"/>
                    <a:pt x="20275" y="136625"/>
                  </a:cubicBezTo>
                  <a:cubicBezTo>
                    <a:pt x="18118" y="133542"/>
                    <a:pt x="16423" y="125991"/>
                    <a:pt x="12878" y="124527"/>
                  </a:cubicBezTo>
                  <a:cubicBezTo>
                    <a:pt x="-3843" y="117592"/>
                    <a:pt x="-1454" y="140401"/>
                    <a:pt x="4325" y="148414"/>
                  </a:cubicBezTo>
                  <a:cubicBezTo>
                    <a:pt x="11337" y="158200"/>
                    <a:pt x="22972" y="162670"/>
                    <a:pt x="34608" y="163980"/>
                  </a:cubicBezTo>
                  <a:cubicBezTo>
                    <a:pt x="60345" y="166908"/>
                    <a:pt x="89241" y="161129"/>
                    <a:pt x="110662" y="145949"/>
                  </a:cubicBezTo>
                  <a:cubicBezTo>
                    <a:pt x="134165" y="129227"/>
                    <a:pt x="130158" y="91007"/>
                    <a:pt x="99643" y="81607"/>
                  </a:cubicBezTo>
                  <a:cubicBezTo>
                    <a:pt x="92631" y="79449"/>
                    <a:pt x="93556" y="74903"/>
                    <a:pt x="99797" y="70742"/>
                  </a:cubicBezTo>
                  <a:cubicBezTo>
                    <a:pt x="105808" y="66812"/>
                    <a:pt x="112358" y="63961"/>
                    <a:pt x="118214" y="59723"/>
                  </a:cubicBezTo>
                  <a:cubicBezTo>
                    <a:pt x="127538" y="52942"/>
                    <a:pt x="139327" y="43387"/>
                    <a:pt x="143180" y="32060"/>
                  </a:cubicBezTo>
                  <a:cubicBezTo>
                    <a:pt x="145569" y="24354"/>
                    <a:pt x="146031" y="12564"/>
                    <a:pt x="142255" y="9097"/>
                  </a:cubicBezTo>
                  <a:close/>
                </a:path>
              </a:pathLst>
            </a:custGeom>
            <a:grpFill/>
            <a:ln w="7706" cap="flat">
              <a:noFill/>
              <a:prstDash val="solid"/>
              <a:miter/>
            </a:ln>
          </p:spPr>
          <p:txBody>
            <a:bodyPr rtlCol="0" anchor="ctr"/>
            <a:lstStyle/>
            <a:p>
              <a:endParaRPr lang="en-US"/>
            </a:p>
          </p:txBody>
        </p:sp>
        <p:sp>
          <p:nvSpPr>
            <p:cNvPr id="66" name="Graphic 5">
              <a:extLst>
                <a:ext uri="{FF2B5EF4-FFF2-40B4-BE49-F238E27FC236}">
                  <a16:creationId xmlns:a16="http://schemas.microsoft.com/office/drawing/2014/main" id="{055BC23E-A4DB-4EDA-81E9-8D9B0C39A257}"/>
                </a:ext>
              </a:extLst>
            </p:cNvPr>
            <p:cNvSpPr/>
            <p:nvPr/>
          </p:nvSpPr>
          <p:spPr>
            <a:xfrm>
              <a:off x="0" y="0"/>
              <a:ext cx="399622" cy="387350"/>
            </a:xfrm>
            <a:custGeom>
              <a:avLst/>
              <a:gdLst>
                <a:gd name="connsiteX0" fmla="*/ 232521 w 330921"/>
                <a:gd name="connsiteY0" fmla="*/ 1646 h 320678"/>
                <a:gd name="connsiteX1" fmla="*/ 76097 w 330921"/>
                <a:gd name="connsiteY1" fmla="*/ 47494 h 320678"/>
                <a:gd name="connsiteX2" fmla="*/ 3664 w 330921"/>
                <a:gd name="connsiteY2" fmla="*/ 168550 h 320678"/>
                <a:gd name="connsiteX3" fmla="*/ 56370 w 330921"/>
                <a:gd name="connsiteY3" fmla="*/ 312182 h 320678"/>
                <a:gd name="connsiteX4" fmla="*/ 112544 w 330921"/>
                <a:gd name="connsiteY4" fmla="*/ 319811 h 320678"/>
                <a:gd name="connsiteX5" fmla="*/ 142519 w 330921"/>
                <a:gd name="connsiteY5" fmla="*/ 313261 h 320678"/>
                <a:gd name="connsiteX6" fmla="*/ 164326 w 330921"/>
                <a:gd name="connsiteY6" fmla="*/ 307097 h 320678"/>
                <a:gd name="connsiteX7" fmla="*/ 247624 w 330921"/>
                <a:gd name="connsiteY7" fmla="*/ 265255 h 320678"/>
                <a:gd name="connsiteX8" fmla="*/ 281066 w 330921"/>
                <a:gd name="connsiteY8" fmla="*/ 236359 h 320678"/>
                <a:gd name="connsiteX9" fmla="*/ 311349 w 330921"/>
                <a:gd name="connsiteY9" fmla="*/ 191975 h 320678"/>
                <a:gd name="connsiteX10" fmla="*/ 330767 w 330921"/>
                <a:gd name="connsiteY10" fmla="*/ 98275 h 320678"/>
                <a:gd name="connsiteX11" fmla="*/ 232521 w 330921"/>
                <a:gd name="connsiteY11" fmla="*/ 1646 h 320678"/>
                <a:gd name="connsiteX12" fmla="*/ 313661 w 330921"/>
                <a:gd name="connsiteY12" fmla="*/ 128943 h 320678"/>
                <a:gd name="connsiteX13" fmla="*/ 295399 w 330921"/>
                <a:gd name="connsiteY13" fmla="*/ 187197 h 320678"/>
                <a:gd name="connsiteX14" fmla="*/ 274902 w 330921"/>
                <a:gd name="connsiteY14" fmla="*/ 215246 h 320678"/>
                <a:gd name="connsiteX15" fmla="*/ 234678 w 330921"/>
                <a:gd name="connsiteY15" fmla="*/ 252156 h 320678"/>
                <a:gd name="connsiteX16" fmla="*/ 174343 w 330921"/>
                <a:gd name="connsiteY16" fmla="*/ 285829 h 320678"/>
                <a:gd name="connsiteX17" fmla="*/ 108383 w 330921"/>
                <a:gd name="connsiteY17" fmla="*/ 302473 h 320678"/>
                <a:gd name="connsiteX18" fmla="*/ 61225 w 330921"/>
                <a:gd name="connsiteY18" fmla="*/ 297079 h 320678"/>
                <a:gd name="connsiteX19" fmla="*/ 27089 w 330921"/>
                <a:gd name="connsiteY19" fmla="*/ 259168 h 320678"/>
                <a:gd name="connsiteX20" fmla="*/ 24700 w 330921"/>
                <a:gd name="connsiteY20" fmla="*/ 147591 h 320678"/>
                <a:gd name="connsiteX21" fmla="*/ 42577 w 330921"/>
                <a:gd name="connsiteY21" fmla="*/ 107675 h 320678"/>
                <a:gd name="connsiteX22" fmla="*/ 78871 w 330921"/>
                <a:gd name="connsiteY22" fmla="*/ 62289 h 320678"/>
                <a:gd name="connsiteX23" fmla="*/ 103991 w 330921"/>
                <a:gd name="connsiteY23" fmla="*/ 41715 h 320678"/>
                <a:gd name="connsiteX24" fmla="*/ 143906 w 330921"/>
                <a:gd name="connsiteY24" fmla="*/ 23761 h 320678"/>
                <a:gd name="connsiteX25" fmla="*/ 182588 w 330921"/>
                <a:gd name="connsiteY25" fmla="*/ 17905 h 320678"/>
                <a:gd name="connsiteX26" fmla="*/ 170799 w 330921"/>
                <a:gd name="connsiteY26" fmla="*/ 27999 h 320678"/>
                <a:gd name="connsiteX27" fmla="*/ 159703 w 330921"/>
                <a:gd name="connsiteY27" fmla="*/ 42794 h 320678"/>
                <a:gd name="connsiteX28" fmla="*/ 166792 w 330921"/>
                <a:gd name="connsiteY28" fmla="*/ 49883 h 320678"/>
                <a:gd name="connsiteX29" fmla="*/ 178427 w 330921"/>
                <a:gd name="connsiteY29" fmla="*/ 44027 h 320678"/>
                <a:gd name="connsiteX30" fmla="*/ 215491 w 330921"/>
                <a:gd name="connsiteY30" fmla="*/ 31775 h 320678"/>
                <a:gd name="connsiteX31" fmla="*/ 266194 w 330921"/>
                <a:gd name="connsiteY31" fmla="*/ 35397 h 320678"/>
                <a:gd name="connsiteX32" fmla="*/ 292547 w 330921"/>
                <a:gd name="connsiteY32" fmla="*/ 57589 h 320678"/>
                <a:gd name="connsiteX33" fmla="*/ 311580 w 330921"/>
                <a:gd name="connsiteY33" fmla="*/ 93728 h 320678"/>
                <a:gd name="connsiteX34" fmla="*/ 313661 w 330921"/>
                <a:gd name="connsiteY34" fmla="*/ 128943 h 32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0921" h="320678">
                  <a:moveTo>
                    <a:pt x="232521" y="1646"/>
                  </a:moveTo>
                  <a:cubicBezTo>
                    <a:pt x="174189" y="-5366"/>
                    <a:pt x="121252" y="10045"/>
                    <a:pt x="76097" y="47494"/>
                  </a:cubicBezTo>
                  <a:cubicBezTo>
                    <a:pt x="37800" y="79242"/>
                    <a:pt x="14837" y="121006"/>
                    <a:pt x="3664" y="168550"/>
                  </a:cubicBezTo>
                  <a:cubicBezTo>
                    <a:pt x="-7818" y="217557"/>
                    <a:pt x="7131" y="289143"/>
                    <a:pt x="56370" y="312182"/>
                  </a:cubicBezTo>
                  <a:cubicBezTo>
                    <a:pt x="72167" y="319657"/>
                    <a:pt x="95977" y="322200"/>
                    <a:pt x="112544" y="319811"/>
                  </a:cubicBezTo>
                  <a:cubicBezTo>
                    <a:pt x="117938" y="319041"/>
                    <a:pt x="137433" y="314879"/>
                    <a:pt x="142519" y="313261"/>
                  </a:cubicBezTo>
                  <a:cubicBezTo>
                    <a:pt x="149685" y="311027"/>
                    <a:pt x="157160" y="309408"/>
                    <a:pt x="164326" y="307097"/>
                  </a:cubicBezTo>
                  <a:cubicBezTo>
                    <a:pt x="192760" y="297850"/>
                    <a:pt x="223043" y="282593"/>
                    <a:pt x="247624" y="265255"/>
                  </a:cubicBezTo>
                  <a:cubicBezTo>
                    <a:pt x="253557" y="261017"/>
                    <a:pt x="267581" y="250846"/>
                    <a:pt x="281066" y="236359"/>
                  </a:cubicBezTo>
                  <a:cubicBezTo>
                    <a:pt x="294705" y="221641"/>
                    <a:pt x="307805" y="198987"/>
                    <a:pt x="311349" y="191975"/>
                  </a:cubicBezTo>
                  <a:cubicBezTo>
                    <a:pt x="326683" y="161769"/>
                    <a:pt x="331923" y="132179"/>
                    <a:pt x="330767" y="98275"/>
                  </a:cubicBezTo>
                  <a:cubicBezTo>
                    <a:pt x="328918" y="46878"/>
                    <a:pt x="281451" y="7502"/>
                    <a:pt x="232521" y="1646"/>
                  </a:cubicBezTo>
                  <a:close/>
                  <a:moveTo>
                    <a:pt x="313661" y="128943"/>
                  </a:moveTo>
                  <a:cubicBezTo>
                    <a:pt x="310810" y="151289"/>
                    <a:pt x="301794" y="177180"/>
                    <a:pt x="295399" y="187197"/>
                  </a:cubicBezTo>
                  <a:cubicBezTo>
                    <a:pt x="289157" y="196984"/>
                    <a:pt x="281374" y="206307"/>
                    <a:pt x="274902" y="215246"/>
                  </a:cubicBezTo>
                  <a:cubicBezTo>
                    <a:pt x="273977" y="216556"/>
                    <a:pt x="255560" y="237284"/>
                    <a:pt x="234678" y="252156"/>
                  </a:cubicBezTo>
                  <a:cubicBezTo>
                    <a:pt x="208402" y="270803"/>
                    <a:pt x="178350" y="284442"/>
                    <a:pt x="174343" y="285829"/>
                  </a:cubicBezTo>
                  <a:cubicBezTo>
                    <a:pt x="152613" y="293381"/>
                    <a:pt x="130884" y="298158"/>
                    <a:pt x="108383" y="302473"/>
                  </a:cubicBezTo>
                  <a:cubicBezTo>
                    <a:pt x="94667" y="305093"/>
                    <a:pt x="74710" y="303013"/>
                    <a:pt x="61225" y="297079"/>
                  </a:cubicBezTo>
                  <a:cubicBezTo>
                    <a:pt x="44349" y="289682"/>
                    <a:pt x="34640" y="275427"/>
                    <a:pt x="27089" y="259168"/>
                  </a:cubicBezTo>
                  <a:cubicBezTo>
                    <a:pt x="11138" y="224416"/>
                    <a:pt x="10907" y="182882"/>
                    <a:pt x="24700" y="147591"/>
                  </a:cubicBezTo>
                  <a:cubicBezTo>
                    <a:pt x="25394" y="145741"/>
                    <a:pt x="38185" y="115073"/>
                    <a:pt x="42577" y="107675"/>
                  </a:cubicBezTo>
                  <a:cubicBezTo>
                    <a:pt x="46969" y="100201"/>
                    <a:pt x="63845" y="77623"/>
                    <a:pt x="78871" y="62289"/>
                  </a:cubicBezTo>
                  <a:cubicBezTo>
                    <a:pt x="90737" y="50191"/>
                    <a:pt x="101448" y="44489"/>
                    <a:pt x="103991" y="41715"/>
                  </a:cubicBezTo>
                  <a:cubicBezTo>
                    <a:pt x="107304" y="38094"/>
                    <a:pt x="139283" y="25534"/>
                    <a:pt x="143906" y="23761"/>
                  </a:cubicBezTo>
                  <a:cubicBezTo>
                    <a:pt x="151689" y="20679"/>
                    <a:pt x="174497" y="10816"/>
                    <a:pt x="182588" y="17905"/>
                  </a:cubicBezTo>
                  <a:cubicBezTo>
                    <a:pt x="183513" y="18675"/>
                    <a:pt x="172032" y="26920"/>
                    <a:pt x="170799" y="27999"/>
                  </a:cubicBezTo>
                  <a:cubicBezTo>
                    <a:pt x="166406" y="32083"/>
                    <a:pt x="161937" y="37015"/>
                    <a:pt x="159703" y="42794"/>
                  </a:cubicBezTo>
                  <a:cubicBezTo>
                    <a:pt x="157391" y="48650"/>
                    <a:pt x="161475" y="50037"/>
                    <a:pt x="166792" y="49883"/>
                  </a:cubicBezTo>
                  <a:cubicBezTo>
                    <a:pt x="172340" y="49729"/>
                    <a:pt x="174343" y="47186"/>
                    <a:pt x="178427" y="44027"/>
                  </a:cubicBezTo>
                  <a:cubicBezTo>
                    <a:pt x="188753" y="36090"/>
                    <a:pt x="202931" y="33239"/>
                    <a:pt x="215491" y="31775"/>
                  </a:cubicBezTo>
                  <a:cubicBezTo>
                    <a:pt x="231981" y="29849"/>
                    <a:pt x="250321" y="30003"/>
                    <a:pt x="266194" y="35397"/>
                  </a:cubicBezTo>
                  <a:cubicBezTo>
                    <a:pt x="277907" y="39326"/>
                    <a:pt x="285227" y="48034"/>
                    <a:pt x="292547" y="57589"/>
                  </a:cubicBezTo>
                  <a:cubicBezTo>
                    <a:pt x="300407" y="67837"/>
                    <a:pt x="308806" y="81014"/>
                    <a:pt x="311580" y="93728"/>
                  </a:cubicBezTo>
                  <a:cubicBezTo>
                    <a:pt x="312736" y="98891"/>
                    <a:pt x="315664" y="112992"/>
                    <a:pt x="313661" y="128943"/>
                  </a:cubicBezTo>
                  <a:close/>
                </a:path>
              </a:pathLst>
            </a:custGeom>
            <a:grpFill/>
            <a:ln w="7706" cap="flat">
              <a:noFill/>
              <a:prstDash val="solid"/>
              <a:miter/>
            </a:ln>
          </p:spPr>
          <p:txBody>
            <a:bodyPr rtlCol="0" anchor="ctr"/>
            <a:lstStyle/>
            <a:p>
              <a:endParaRPr lang="en-US"/>
            </a:p>
          </p:txBody>
        </p:sp>
      </p:grpSp>
    </p:spTree>
    <p:extLst>
      <p:ext uri="{BB962C8B-B14F-4D97-AF65-F5344CB8AC3E}">
        <p14:creationId xmlns:p14="http://schemas.microsoft.com/office/powerpoint/2010/main" val="29107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fade">
                                      <p:cBhvr>
                                        <p:cTn id="15" dur="500"/>
                                        <p:tgtEl>
                                          <p:spTgt spid="2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Effect transition="in" filter="fade">
                                      <p:cBhvr>
                                        <p:cTn id="23" dur="500"/>
                                        <p:tgtEl>
                                          <p:spTgt spid="2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849E-8914-4FA6-839F-AD856CC2FA1C}"/>
              </a:ext>
            </a:extLst>
          </p:cNvPr>
          <p:cNvSpPr>
            <a:spLocks noGrp="1"/>
          </p:cNvSpPr>
          <p:nvPr>
            <p:ph type="title"/>
          </p:nvPr>
        </p:nvSpPr>
        <p:spPr>
          <a:xfrm>
            <a:off x="838200" y="365125"/>
            <a:ext cx="10515600" cy="4329867"/>
          </a:xfrm>
        </p:spPr>
        <p:txBody>
          <a:bodyPr/>
          <a:lstStyle/>
          <a:p>
            <a:pPr algn="ctr"/>
            <a:r>
              <a:rPr lang="en-US" dirty="0">
                <a:latin typeface="Calibri" panose="020F0502020204030204" pitchFamily="34" charset="0"/>
                <a:cs typeface="Calibri" panose="020F0502020204030204" pitchFamily="34" charset="0"/>
              </a:rPr>
              <a:t>HOW CAN </a:t>
            </a:r>
            <a:br>
              <a:rPr lang="en-US" dirty="0">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FIND GREAT PEOPLE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HELP? </a:t>
            </a:r>
          </a:p>
        </p:txBody>
      </p:sp>
      <p:grpSp>
        <p:nvGrpSpPr>
          <p:cNvPr id="3" name="Graphic 4">
            <a:extLst>
              <a:ext uri="{FF2B5EF4-FFF2-40B4-BE49-F238E27FC236}">
                <a16:creationId xmlns:a16="http://schemas.microsoft.com/office/drawing/2014/main" id="{3E3CB01B-59BE-4548-A962-D332F1A91981}"/>
              </a:ext>
            </a:extLst>
          </p:cNvPr>
          <p:cNvGrpSpPr/>
          <p:nvPr/>
        </p:nvGrpSpPr>
        <p:grpSpPr>
          <a:xfrm>
            <a:off x="5314740" y="3974686"/>
            <a:ext cx="1562520" cy="1743545"/>
            <a:chOff x="5254433" y="2283283"/>
            <a:chExt cx="606121" cy="676343"/>
          </a:xfrm>
          <a:solidFill>
            <a:schemeClr val="accent1"/>
          </a:solidFill>
        </p:grpSpPr>
        <p:sp>
          <p:nvSpPr>
            <p:cNvPr id="4" name="Graphic 4">
              <a:extLst>
                <a:ext uri="{FF2B5EF4-FFF2-40B4-BE49-F238E27FC236}">
                  <a16:creationId xmlns:a16="http://schemas.microsoft.com/office/drawing/2014/main" id="{666B6A70-CBA7-4DA2-835D-BEC0027AF681}"/>
                </a:ext>
              </a:extLst>
            </p:cNvPr>
            <p:cNvSpPr/>
            <p:nvPr/>
          </p:nvSpPr>
          <p:spPr>
            <a:xfrm>
              <a:off x="5538905" y="2461660"/>
              <a:ext cx="144072" cy="122027"/>
            </a:xfrm>
            <a:custGeom>
              <a:avLst/>
              <a:gdLst>
                <a:gd name="connsiteX0" fmla="*/ 82262 w 144072"/>
                <a:gd name="connsiteY0" fmla="*/ 16907 h 122027"/>
                <a:gd name="connsiteX1" fmla="*/ 5148 w 144072"/>
                <a:gd name="connsiteY1" fmla="*/ 223 h 122027"/>
                <a:gd name="connsiteX2" fmla="*/ 5148 w 144072"/>
                <a:gd name="connsiteY2" fmla="*/ 223 h 122027"/>
                <a:gd name="connsiteX3" fmla="*/ 5148 w 144072"/>
                <a:gd name="connsiteY3" fmla="*/ 223 h 122027"/>
                <a:gd name="connsiteX4" fmla="*/ 5148 w 144072"/>
                <a:gd name="connsiteY4" fmla="*/ 11141 h 122027"/>
                <a:gd name="connsiteX5" fmla="*/ 76958 w 144072"/>
                <a:gd name="connsiteY5" fmla="*/ 26440 h 122027"/>
                <a:gd name="connsiteX6" fmla="*/ 120935 w 144072"/>
                <a:gd name="connsiteY6" fmla="*/ 73262 h 122027"/>
                <a:gd name="connsiteX7" fmla="*/ 131007 w 144072"/>
                <a:gd name="connsiteY7" fmla="*/ 116701 h 122027"/>
                <a:gd name="connsiteX8" fmla="*/ 135389 w 144072"/>
                <a:gd name="connsiteY8" fmla="*/ 121853 h 122027"/>
                <a:gd name="connsiteX9" fmla="*/ 141924 w 144072"/>
                <a:gd name="connsiteY9" fmla="*/ 116394 h 122027"/>
                <a:gd name="connsiteX10" fmla="*/ 135158 w 144072"/>
                <a:gd name="connsiteY10" fmla="*/ 68572 h 122027"/>
                <a:gd name="connsiteX11" fmla="*/ 82262 w 144072"/>
                <a:gd name="connsiteY11" fmla="*/ 169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72" h="122027">
                  <a:moveTo>
                    <a:pt x="82262" y="16907"/>
                  </a:moveTo>
                  <a:cubicBezTo>
                    <a:pt x="58890" y="3836"/>
                    <a:pt x="31750" y="-1161"/>
                    <a:pt x="5148" y="223"/>
                  </a:cubicBezTo>
                  <a:cubicBezTo>
                    <a:pt x="5148" y="223"/>
                    <a:pt x="5148" y="223"/>
                    <a:pt x="5148" y="223"/>
                  </a:cubicBezTo>
                  <a:cubicBezTo>
                    <a:pt x="5148" y="223"/>
                    <a:pt x="5148" y="223"/>
                    <a:pt x="5148" y="223"/>
                  </a:cubicBezTo>
                  <a:cubicBezTo>
                    <a:pt x="382" y="2299"/>
                    <a:pt x="-3539" y="11141"/>
                    <a:pt x="5148" y="11141"/>
                  </a:cubicBezTo>
                  <a:cubicBezTo>
                    <a:pt x="30289" y="11141"/>
                    <a:pt x="54354" y="13831"/>
                    <a:pt x="76958" y="26440"/>
                  </a:cubicBezTo>
                  <a:cubicBezTo>
                    <a:pt x="96025" y="37050"/>
                    <a:pt x="111632" y="53426"/>
                    <a:pt x="120935" y="73262"/>
                  </a:cubicBezTo>
                  <a:cubicBezTo>
                    <a:pt x="124702" y="81258"/>
                    <a:pt x="126547" y="112626"/>
                    <a:pt x="131007" y="116701"/>
                  </a:cubicBezTo>
                  <a:cubicBezTo>
                    <a:pt x="132852" y="118393"/>
                    <a:pt x="131775" y="121161"/>
                    <a:pt x="135389" y="121853"/>
                  </a:cubicBezTo>
                  <a:cubicBezTo>
                    <a:pt x="140463" y="122929"/>
                    <a:pt x="139925" y="118777"/>
                    <a:pt x="141924" y="116394"/>
                  </a:cubicBezTo>
                  <a:cubicBezTo>
                    <a:pt x="148382" y="108706"/>
                    <a:pt x="138541" y="75799"/>
                    <a:pt x="135158" y="68572"/>
                  </a:cubicBezTo>
                  <a:cubicBezTo>
                    <a:pt x="124856" y="46661"/>
                    <a:pt x="103252" y="28593"/>
                    <a:pt x="82262" y="16907"/>
                  </a:cubicBezTo>
                  <a:close/>
                </a:path>
              </a:pathLst>
            </a:custGeom>
            <a:grpFill/>
            <a:ln w="7682" cap="flat">
              <a:noFill/>
              <a:prstDash val="solid"/>
              <a:miter/>
            </a:ln>
          </p:spPr>
          <p:txBody>
            <a:bodyPr rtlCol="0" anchor="ctr"/>
            <a:lstStyle/>
            <a:p>
              <a:endParaRPr lang="en-US"/>
            </a:p>
          </p:txBody>
        </p:sp>
        <p:sp>
          <p:nvSpPr>
            <p:cNvPr id="5" name="Graphic 4">
              <a:extLst>
                <a:ext uri="{FF2B5EF4-FFF2-40B4-BE49-F238E27FC236}">
                  <a16:creationId xmlns:a16="http://schemas.microsoft.com/office/drawing/2014/main" id="{3E55396A-7320-4F44-91AD-855747D16DE5}"/>
                </a:ext>
              </a:extLst>
            </p:cNvPr>
            <p:cNvSpPr/>
            <p:nvPr/>
          </p:nvSpPr>
          <p:spPr>
            <a:xfrm>
              <a:off x="5670065" y="2607138"/>
              <a:ext cx="16129" cy="39060"/>
            </a:xfrm>
            <a:custGeom>
              <a:avLst/>
              <a:gdLst>
                <a:gd name="connsiteX0" fmla="*/ 3229 w 16129"/>
                <a:gd name="connsiteY0" fmla="*/ 5129 h 39060"/>
                <a:gd name="connsiteX1" fmla="*/ 4536 w 16129"/>
                <a:gd name="connsiteY1" fmla="*/ 8666 h 39060"/>
                <a:gd name="connsiteX2" fmla="*/ 4536 w 16129"/>
                <a:gd name="connsiteY2" fmla="*/ 8666 h 39060"/>
                <a:gd name="connsiteX3" fmla="*/ 4536 w 16129"/>
                <a:gd name="connsiteY3" fmla="*/ 8666 h 39060"/>
                <a:gd name="connsiteX4" fmla="*/ 4536 w 16129"/>
                <a:gd name="connsiteY4" fmla="*/ 8666 h 39060"/>
                <a:gd name="connsiteX5" fmla="*/ 4536 w 16129"/>
                <a:gd name="connsiteY5" fmla="*/ 8666 h 39060"/>
                <a:gd name="connsiteX6" fmla="*/ 4536 w 16129"/>
                <a:gd name="connsiteY6" fmla="*/ 8666 h 39060"/>
                <a:gd name="connsiteX7" fmla="*/ 4536 w 16129"/>
                <a:gd name="connsiteY7" fmla="*/ 8666 h 39060"/>
                <a:gd name="connsiteX8" fmla="*/ 4536 w 16129"/>
                <a:gd name="connsiteY8" fmla="*/ 8666 h 39060"/>
                <a:gd name="connsiteX9" fmla="*/ 4536 w 16129"/>
                <a:gd name="connsiteY9" fmla="*/ 8666 h 39060"/>
                <a:gd name="connsiteX10" fmla="*/ 0 w 16129"/>
                <a:gd name="connsiteY10" fmla="*/ 32423 h 39060"/>
                <a:gd name="connsiteX11" fmla="*/ 12532 w 16129"/>
                <a:gd name="connsiteY11" fmla="*/ 1285 h 39060"/>
                <a:gd name="connsiteX12" fmla="*/ 3229 w 16129"/>
                <a:gd name="connsiteY12" fmla="*/ 5129 h 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29" h="39060">
                  <a:moveTo>
                    <a:pt x="3229" y="5129"/>
                  </a:moveTo>
                  <a:cubicBezTo>
                    <a:pt x="3229" y="6437"/>
                    <a:pt x="3844" y="7743"/>
                    <a:pt x="4536" y="8666"/>
                  </a:cubicBezTo>
                  <a:lnTo>
                    <a:pt x="4536" y="8666"/>
                  </a:lnTo>
                  <a:cubicBezTo>
                    <a:pt x="4536" y="8666"/>
                    <a:pt x="4536" y="8666"/>
                    <a:pt x="4536" y="8666"/>
                  </a:cubicBezTo>
                  <a:lnTo>
                    <a:pt x="4536" y="8666"/>
                  </a:lnTo>
                  <a:cubicBezTo>
                    <a:pt x="4536" y="8666"/>
                    <a:pt x="4536" y="8666"/>
                    <a:pt x="4536" y="8666"/>
                  </a:cubicBezTo>
                  <a:lnTo>
                    <a:pt x="4536" y="8666"/>
                  </a:lnTo>
                  <a:cubicBezTo>
                    <a:pt x="4536" y="8666"/>
                    <a:pt x="4536" y="8666"/>
                    <a:pt x="4536" y="8666"/>
                  </a:cubicBezTo>
                  <a:cubicBezTo>
                    <a:pt x="4536" y="8666"/>
                    <a:pt x="4536" y="8666"/>
                    <a:pt x="4536" y="8666"/>
                  </a:cubicBezTo>
                  <a:lnTo>
                    <a:pt x="4536" y="8666"/>
                  </a:lnTo>
                  <a:cubicBezTo>
                    <a:pt x="5151" y="16585"/>
                    <a:pt x="2460" y="24812"/>
                    <a:pt x="0" y="32423"/>
                  </a:cubicBezTo>
                  <a:cubicBezTo>
                    <a:pt x="6151" y="54027"/>
                    <a:pt x="23603" y="17354"/>
                    <a:pt x="12532" y="1285"/>
                  </a:cubicBezTo>
                  <a:cubicBezTo>
                    <a:pt x="8919" y="-944"/>
                    <a:pt x="3229" y="-637"/>
                    <a:pt x="3229" y="5129"/>
                  </a:cubicBezTo>
                  <a:close/>
                </a:path>
              </a:pathLst>
            </a:custGeom>
            <a:grpFill/>
            <a:ln w="7682" cap="flat">
              <a:noFill/>
              <a:prstDash val="solid"/>
              <a:miter/>
            </a:ln>
          </p:spPr>
          <p:txBody>
            <a:bodyPr rtlCol="0" anchor="ctr"/>
            <a:lstStyle/>
            <a:p>
              <a:endParaRPr lang="en-US"/>
            </a:p>
          </p:txBody>
        </p:sp>
        <p:sp>
          <p:nvSpPr>
            <p:cNvPr id="6" name="Graphic 4">
              <a:extLst>
                <a:ext uri="{FF2B5EF4-FFF2-40B4-BE49-F238E27FC236}">
                  <a16:creationId xmlns:a16="http://schemas.microsoft.com/office/drawing/2014/main" id="{9C72387F-E495-4141-B521-2AF7B1E51C01}"/>
                </a:ext>
              </a:extLst>
            </p:cNvPr>
            <p:cNvSpPr/>
            <p:nvPr/>
          </p:nvSpPr>
          <p:spPr>
            <a:xfrm>
              <a:off x="5370560" y="2417100"/>
              <a:ext cx="372325" cy="421551"/>
            </a:xfrm>
            <a:custGeom>
              <a:avLst/>
              <a:gdLst>
                <a:gd name="connsiteX0" fmla="*/ 75928 w 372325"/>
                <a:gd name="connsiteY0" fmla="*/ 26792 h 421551"/>
                <a:gd name="connsiteX1" fmla="*/ 75928 w 372325"/>
                <a:gd name="connsiteY1" fmla="*/ 26792 h 421551"/>
                <a:gd name="connsiteX2" fmla="*/ 429 w 372325"/>
                <a:gd name="connsiteY2" fmla="*/ 196935 h 421551"/>
                <a:gd name="connsiteX3" fmla="*/ 58399 w 372325"/>
                <a:gd name="connsiteY3" fmla="*/ 321640 h 421551"/>
                <a:gd name="connsiteX4" fmla="*/ 93457 w 372325"/>
                <a:gd name="connsiteY4" fmla="*/ 373844 h 421551"/>
                <a:gd name="connsiteX5" fmla="*/ 103222 w 372325"/>
                <a:gd name="connsiteY5" fmla="*/ 411594 h 421551"/>
                <a:gd name="connsiteX6" fmla="*/ 108065 w 372325"/>
                <a:gd name="connsiteY6" fmla="*/ 416745 h 421551"/>
                <a:gd name="connsiteX7" fmla="*/ 148429 w 372325"/>
                <a:gd name="connsiteY7" fmla="*/ 419974 h 421551"/>
                <a:gd name="connsiteX8" fmla="*/ 213549 w 372325"/>
                <a:gd name="connsiteY8" fmla="*/ 421127 h 421551"/>
                <a:gd name="connsiteX9" fmla="*/ 276901 w 372325"/>
                <a:gd name="connsiteY9" fmla="*/ 407442 h 421551"/>
                <a:gd name="connsiteX10" fmla="*/ 301812 w 372325"/>
                <a:gd name="connsiteY10" fmla="*/ 324331 h 421551"/>
                <a:gd name="connsiteX11" fmla="*/ 372314 w 372325"/>
                <a:gd name="connsiteY11" fmla="*/ 188016 h 421551"/>
                <a:gd name="connsiteX12" fmla="*/ 372314 w 372325"/>
                <a:gd name="connsiteY12" fmla="*/ 188016 h 421551"/>
                <a:gd name="connsiteX13" fmla="*/ 372314 w 372325"/>
                <a:gd name="connsiteY13" fmla="*/ 188016 h 421551"/>
                <a:gd name="connsiteX14" fmla="*/ 75928 w 372325"/>
                <a:gd name="connsiteY14" fmla="*/ 26792 h 421551"/>
                <a:gd name="connsiteX15" fmla="*/ 213319 w 372325"/>
                <a:gd name="connsiteY15" fmla="*/ 410056 h 421551"/>
                <a:gd name="connsiteX16" fmla="*/ 166035 w 372325"/>
                <a:gd name="connsiteY16" fmla="*/ 409825 h 421551"/>
                <a:gd name="connsiteX17" fmla="*/ 167496 w 372325"/>
                <a:gd name="connsiteY17" fmla="*/ 406519 h 421551"/>
                <a:gd name="connsiteX18" fmla="*/ 138742 w 372325"/>
                <a:gd name="connsiteY18" fmla="*/ 283659 h 421551"/>
                <a:gd name="connsiteX19" fmla="*/ 172494 w 372325"/>
                <a:gd name="connsiteY19" fmla="*/ 266822 h 421551"/>
                <a:gd name="connsiteX20" fmla="*/ 176415 w 372325"/>
                <a:gd name="connsiteY20" fmla="*/ 263132 h 421551"/>
                <a:gd name="connsiteX21" fmla="*/ 211550 w 372325"/>
                <a:gd name="connsiteY21" fmla="*/ 277740 h 421551"/>
                <a:gd name="connsiteX22" fmla="*/ 213319 w 372325"/>
                <a:gd name="connsiteY22" fmla="*/ 410056 h 421551"/>
                <a:gd name="connsiteX23" fmla="*/ 176722 w 372325"/>
                <a:gd name="connsiteY23" fmla="*/ 230456 h 421551"/>
                <a:gd name="connsiteX24" fmla="*/ 184103 w 372325"/>
                <a:gd name="connsiteY24" fmla="*/ 226766 h 421551"/>
                <a:gd name="connsiteX25" fmla="*/ 184103 w 372325"/>
                <a:gd name="connsiteY25" fmla="*/ 226766 h 421551"/>
                <a:gd name="connsiteX26" fmla="*/ 177645 w 372325"/>
                <a:gd name="connsiteY26" fmla="*/ 248678 h 421551"/>
                <a:gd name="connsiteX27" fmla="*/ 176722 w 372325"/>
                <a:gd name="connsiteY27" fmla="*/ 230456 h 421551"/>
                <a:gd name="connsiteX28" fmla="*/ 325953 w 372325"/>
                <a:gd name="connsiteY28" fmla="*/ 280200 h 421551"/>
                <a:gd name="connsiteX29" fmla="*/ 263370 w 372325"/>
                <a:gd name="connsiteY29" fmla="*/ 381225 h 421551"/>
                <a:gd name="connsiteX30" fmla="*/ 255066 w 372325"/>
                <a:gd name="connsiteY30" fmla="*/ 405750 h 421551"/>
                <a:gd name="connsiteX31" fmla="*/ 223391 w 372325"/>
                <a:gd name="connsiteY31" fmla="*/ 409441 h 421551"/>
                <a:gd name="connsiteX32" fmla="*/ 223160 w 372325"/>
                <a:gd name="connsiteY32" fmla="*/ 405597 h 421551"/>
                <a:gd name="connsiteX33" fmla="*/ 219392 w 372325"/>
                <a:gd name="connsiteY33" fmla="*/ 308339 h 421551"/>
                <a:gd name="connsiteX34" fmla="*/ 224697 w 372325"/>
                <a:gd name="connsiteY34" fmla="*/ 278585 h 421551"/>
                <a:gd name="connsiteX35" fmla="*/ 258603 w 372325"/>
                <a:gd name="connsiteY35" fmla="*/ 270205 h 421551"/>
                <a:gd name="connsiteX36" fmla="*/ 267291 w 372325"/>
                <a:gd name="connsiteY36" fmla="*/ 234377 h 421551"/>
                <a:gd name="connsiteX37" fmla="*/ 264831 w 372325"/>
                <a:gd name="connsiteY37" fmla="*/ 231686 h 421551"/>
                <a:gd name="connsiteX38" fmla="*/ 237921 w 372325"/>
                <a:gd name="connsiteY38" fmla="*/ 231763 h 421551"/>
                <a:gd name="connsiteX39" fmla="*/ 216471 w 372325"/>
                <a:gd name="connsiteY39" fmla="*/ 260748 h 421551"/>
                <a:gd name="connsiteX40" fmla="*/ 213549 w 372325"/>
                <a:gd name="connsiteY40" fmla="*/ 266668 h 421551"/>
                <a:gd name="connsiteX41" fmla="*/ 186025 w 372325"/>
                <a:gd name="connsiteY41" fmla="*/ 255597 h 421551"/>
                <a:gd name="connsiteX42" fmla="*/ 193252 w 372325"/>
                <a:gd name="connsiteY42" fmla="*/ 221000 h 421551"/>
                <a:gd name="connsiteX43" fmla="*/ 161038 w 372325"/>
                <a:gd name="connsiteY43" fmla="*/ 240835 h 421551"/>
                <a:gd name="connsiteX44" fmla="*/ 165497 w 372325"/>
                <a:gd name="connsiteY44" fmla="*/ 258442 h 421551"/>
                <a:gd name="connsiteX45" fmla="*/ 133437 w 372325"/>
                <a:gd name="connsiteY45" fmla="*/ 273972 h 421551"/>
                <a:gd name="connsiteX46" fmla="*/ 122904 w 372325"/>
                <a:gd name="connsiteY46" fmla="*/ 261056 h 421551"/>
                <a:gd name="connsiteX47" fmla="*/ 110833 w 372325"/>
                <a:gd name="connsiteY47" fmla="*/ 252983 h 421551"/>
                <a:gd name="connsiteX48" fmla="*/ 113524 w 372325"/>
                <a:gd name="connsiteY48" fmla="*/ 287427 h 421551"/>
                <a:gd name="connsiteX49" fmla="*/ 114370 w 372325"/>
                <a:gd name="connsiteY49" fmla="*/ 287504 h 421551"/>
                <a:gd name="connsiteX50" fmla="*/ 127286 w 372325"/>
                <a:gd name="connsiteY50" fmla="*/ 287350 h 421551"/>
                <a:gd name="connsiteX51" fmla="*/ 149044 w 372325"/>
                <a:gd name="connsiteY51" fmla="*/ 327099 h 421551"/>
                <a:gd name="connsiteX52" fmla="*/ 156579 w 372325"/>
                <a:gd name="connsiteY52" fmla="*/ 405750 h 421551"/>
                <a:gd name="connsiteX53" fmla="*/ 157732 w 372325"/>
                <a:gd name="connsiteY53" fmla="*/ 409441 h 421551"/>
                <a:gd name="connsiteX54" fmla="*/ 122212 w 372325"/>
                <a:gd name="connsiteY54" fmla="*/ 407057 h 421551"/>
                <a:gd name="connsiteX55" fmla="*/ 107373 w 372325"/>
                <a:gd name="connsiteY55" fmla="*/ 379149 h 421551"/>
                <a:gd name="connsiteX56" fmla="*/ 62320 w 372325"/>
                <a:gd name="connsiteY56" fmla="*/ 308954 h 421551"/>
                <a:gd name="connsiteX57" fmla="*/ 11192 w 372325"/>
                <a:gd name="connsiteY57" fmla="*/ 196243 h 421551"/>
                <a:gd name="connsiteX58" fmla="*/ 11192 w 372325"/>
                <a:gd name="connsiteY58" fmla="*/ 196243 h 421551"/>
                <a:gd name="connsiteX59" fmla="*/ 86923 w 372325"/>
                <a:gd name="connsiteY59" fmla="*/ 40400 h 421551"/>
                <a:gd name="connsiteX60" fmla="*/ 86923 w 372325"/>
                <a:gd name="connsiteY60" fmla="*/ 40400 h 421551"/>
                <a:gd name="connsiteX61" fmla="*/ 273749 w 372325"/>
                <a:gd name="connsiteY61" fmla="*/ 37018 h 421551"/>
                <a:gd name="connsiteX62" fmla="*/ 325953 w 372325"/>
                <a:gd name="connsiteY62" fmla="*/ 280200 h 421551"/>
                <a:gd name="connsiteX63" fmla="*/ 227927 w 372325"/>
                <a:gd name="connsiteY63" fmla="*/ 267437 h 421551"/>
                <a:gd name="connsiteX64" fmla="*/ 258142 w 372325"/>
                <a:gd name="connsiteY64" fmla="*/ 240605 h 421551"/>
                <a:gd name="connsiteX65" fmla="*/ 227927 w 372325"/>
                <a:gd name="connsiteY65" fmla="*/ 267437 h 421551"/>
                <a:gd name="connsiteX66" fmla="*/ 120290 w 372325"/>
                <a:gd name="connsiteY66" fmla="*/ 277124 h 421551"/>
                <a:gd name="connsiteX67" fmla="*/ 115907 w 372325"/>
                <a:gd name="connsiteY67" fmla="*/ 276894 h 421551"/>
                <a:gd name="connsiteX68" fmla="*/ 116138 w 372325"/>
                <a:gd name="connsiteY68" fmla="*/ 271666 h 421551"/>
                <a:gd name="connsiteX69" fmla="*/ 120290 w 372325"/>
                <a:gd name="connsiteY69" fmla="*/ 277124 h 4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72325" h="421551">
                  <a:moveTo>
                    <a:pt x="75928" y="26792"/>
                  </a:moveTo>
                  <a:lnTo>
                    <a:pt x="75928" y="26792"/>
                  </a:lnTo>
                  <a:cubicBezTo>
                    <a:pt x="18342" y="61159"/>
                    <a:pt x="-3415" y="131430"/>
                    <a:pt x="429" y="196935"/>
                  </a:cubicBezTo>
                  <a:cubicBezTo>
                    <a:pt x="3196" y="245602"/>
                    <a:pt x="29414" y="284428"/>
                    <a:pt x="58399" y="321640"/>
                  </a:cubicBezTo>
                  <a:cubicBezTo>
                    <a:pt x="71238" y="338093"/>
                    <a:pt x="84462" y="354777"/>
                    <a:pt x="93457" y="373844"/>
                  </a:cubicBezTo>
                  <a:cubicBezTo>
                    <a:pt x="98147" y="383762"/>
                    <a:pt x="97840" y="403905"/>
                    <a:pt x="103222" y="411594"/>
                  </a:cubicBezTo>
                  <a:cubicBezTo>
                    <a:pt x="105144" y="414361"/>
                    <a:pt x="105144" y="414823"/>
                    <a:pt x="108065" y="416745"/>
                  </a:cubicBezTo>
                  <a:cubicBezTo>
                    <a:pt x="116522" y="422127"/>
                    <a:pt x="138050" y="419359"/>
                    <a:pt x="148429" y="419974"/>
                  </a:cubicBezTo>
                  <a:cubicBezTo>
                    <a:pt x="170110" y="421204"/>
                    <a:pt x="191868" y="422127"/>
                    <a:pt x="213549" y="421127"/>
                  </a:cubicBezTo>
                  <a:cubicBezTo>
                    <a:pt x="213703" y="421127"/>
                    <a:pt x="284436" y="422818"/>
                    <a:pt x="276901" y="407442"/>
                  </a:cubicBezTo>
                  <a:cubicBezTo>
                    <a:pt x="267214" y="387529"/>
                    <a:pt x="291893" y="338477"/>
                    <a:pt x="301812" y="324331"/>
                  </a:cubicBezTo>
                  <a:cubicBezTo>
                    <a:pt x="334872" y="277586"/>
                    <a:pt x="373083" y="251445"/>
                    <a:pt x="372314" y="188016"/>
                  </a:cubicBezTo>
                  <a:cubicBezTo>
                    <a:pt x="372314" y="188016"/>
                    <a:pt x="372314" y="188016"/>
                    <a:pt x="372314" y="188016"/>
                  </a:cubicBezTo>
                  <a:lnTo>
                    <a:pt x="372314" y="188016"/>
                  </a:lnTo>
                  <a:cubicBezTo>
                    <a:pt x="371314" y="39785"/>
                    <a:pt x="199326" y="-47016"/>
                    <a:pt x="75928" y="26792"/>
                  </a:cubicBezTo>
                  <a:close/>
                  <a:moveTo>
                    <a:pt x="213319" y="410056"/>
                  </a:moveTo>
                  <a:cubicBezTo>
                    <a:pt x="197558" y="410748"/>
                    <a:pt x="181797" y="410440"/>
                    <a:pt x="166035" y="409825"/>
                  </a:cubicBezTo>
                  <a:cubicBezTo>
                    <a:pt x="166958" y="408826"/>
                    <a:pt x="167112" y="407672"/>
                    <a:pt x="167496" y="406519"/>
                  </a:cubicBezTo>
                  <a:cubicBezTo>
                    <a:pt x="170725" y="362465"/>
                    <a:pt x="164190" y="320487"/>
                    <a:pt x="138742" y="283659"/>
                  </a:cubicBezTo>
                  <a:cubicBezTo>
                    <a:pt x="150582" y="279662"/>
                    <a:pt x="162268" y="274049"/>
                    <a:pt x="172494" y="266822"/>
                  </a:cubicBezTo>
                  <a:cubicBezTo>
                    <a:pt x="173647" y="265976"/>
                    <a:pt x="176415" y="263132"/>
                    <a:pt x="176415" y="263132"/>
                  </a:cubicBezTo>
                  <a:cubicBezTo>
                    <a:pt x="176415" y="263132"/>
                    <a:pt x="200402" y="276202"/>
                    <a:pt x="211550" y="277740"/>
                  </a:cubicBezTo>
                  <a:cubicBezTo>
                    <a:pt x="199403" y="318872"/>
                    <a:pt x="198173" y="371076"/>
                    <a:pt x="213319" y="410056"/>
                  </a:cubicBezTo>
                  <a:close/>
                  <a:moveTo>
                    <a:pt x="176722" y="230456"/>
                  </a:moveTo>
                  <a:cubicBezTo>
                    <a:pt x="178721" y="225382"/>
                    <a:pt x="180874" y="222614"/>
                    <a:pt x="184103" y="226766"/>
                  </a:cubicBezTo>
                  <a:lnTo>
                    <a:pt x="184103" y="226766"/>
                  </a:lnTo>
                  <a:cubicBezTo>
                    <a:pt x="188255" y="235069"/>
                    <a:pt x="183565" y="242681"/>
                    <a:pt x="177645" y="248678"/>
                  </a:cubicBezTo>
                  <a:cubicBezTo>
                    <a:pt x="174108" y="243373"/>
                    <a:pt x="174339" y="236146"/>
                    <a:pt x="176722" y="230456"/>
                  </a:cubicBezTo>
                  <a:close/>
                  <a:moveTo>
                    <a:pt x="325953" y="280200"/>
                  </a:moveTo>
                  <a:cubicBezTo>
                    <a:pt x="298044" y="310953"/>
                    <a:pt x="274749" y="340323"/>
                    <a:pt x="263370" y="381225"/>
                  </a:cubicBezTo>
                  <a:cubicBezTo>
                    <a:pt x="261755" y="387144"/>
                    <a:pt x="260525" y="404905"/>
                    <a:pt x="255066" y="405750"/>
                  </a:cubicBezTo>
                  <a:cubicBezTo>
                    <a:pt x="244534" y="407365"/>
                    <a:pt x="234000" y="408672"/>
                    <a:pt x="223391" y="409441"/>
                  </a:cubicBezTo>
                  <a:cubicBezTo>
                    <a:pt x="223775" y="408364"/>
                    <a:pt x="224006" y="406519"/>
                    <a:pt x="223160" y="405597"/>
                  </a:cubicBezTo>
                  <a:cubicBezTo>
                    <a:pt x="207629" y="387298"/>
                    <a:pt x="216778" y="329713"/>
                    <a:pt x="219392" y="308339"/>
                  </a:cubicBezTo>
                  <a:cubicBezTo>
                    <a:pt x="220623" y="298344"/>
                    <a:pt x="222237" y="288349"/>
                    <a:pt x="224697" y="278585"/>
                  </a:cubicBezTo>
                  <a:cubicBezTo>
                    <a:pt x="234923" y="278278"/>
                    <a:pt x="250223" y="276048"/>
                    <a:pt x="258603" y="270205"/>
                  </a:cubicBezTo>
                  <a:cubicBezTo>
                    <a:pt x="273595" y="259749"/>
                    <a:pt x="273980" y="246217"/>
                    <a:pt x="267291" y="234377"/>
                  </a:cubicBezTo>
                  <a:cubicBezTo>
                    <a:pt x="266522" y="233608"/>
                    <a:pt x="265984" y="232147"/>
                    <a:pt x="264831" y="231686"/>
                  </a:cubicBezTo>
                  <a:cubicBezTo>
                    <a:pt x="255451" y="227919"/>
                    <a:pt x="247148" y="225997"/>
                    <a:pt x="237921" y="231763"/>
                  </a:cubicBezTo>
                  <a:cubicBezTo>
                    <a:pt x="227927" y="237991"/>
                    <a:pt x="220315" y="250061"/>
                    <a:pt x="216471" y="260748"/>
                  </a:cubicBezTo>
                  <a:cubicBezTo>
                    <a:pt x="215625" y="263208"/>
                    <a:pt x="213549" y="266668"/>
                    <a:pt x="213549" y="266668"/>
                  </a:cubicBezTo>
                  <a:cubicBezTo>
                    <a:pt x="213549" y="266668"/>
                    <a:pt x="193406" y="260210"/>
                    <a:pt x="186025" y="255597"/>
                  </a:cubicBezTo>
                  <a:cubicBezTo>
                    <a:pt x="194790" y="246294"/>
                    <a:pt x="200941" y="233070"/>
                    <a:pt x="193252" y="221000"/>
                  </a:cubicBezTo>
                  <a:cubicBezTo>
                    <a:pt x="186948" y="210005"/>
                    <a:pt x="161423" y="215079"/>
                    <a:pt x="161038" y="240835"/>
                  </a:cubicBezTo>
                  <a:cubicBezTo>
                    <a:pt x="160961" y="248985"/>
                    <a:pt x="168496" y="256443"/>
                    <a:pt x="165497" y="258442"/>
                  </a:cubicBezTo>
                  <a:cubicBezTo>
                    <a:pt x="156118" y="264823"/>
                    <a:pt x="133437" y="273972"/>
                    <a:pt x="133437" y="273972"/>
                  </a:cubicBezTo>
                  <a:cubicBezTo>
                    <a:pt x="133437" y="273972"/>
                    <a:pt x="128363" y="266361"/>
                    <a:pt x="122904" y="261056"/>
                  </a:cubicBezTo>
                  <a:cubicBezTo>
                    <a:pt x="117983" y="256212"/>
                    <a:pt x="112755" y="253598"/>
                    <a:pt x="110833" y="252983"/>
                  </a:cubicBezTo>
                  <a:cubicBezTo>
                    <a:pt x="92765" y="247063"/>
                    <a:pt x="84385" y="284736"/>
                    <a:pt x="113524" y="287427"/>
                  </a:cubicBezTo>
                  <a:cubicBezTo>
                    <a:pt x="113832" y="287427"/>
                    <a:pt x="114062" y="287504"/>
                    <a:pt x="114370" y="287504"/>
                  </a:cubicBezTo>
                  <a:cubicBezTo>
                    <a:pt x="119444" y="287504"/>
                    <a:pt x="127286" y="287350"/>
                    <a:pt x="127286" y="287350"/>
                  </a:cubicBezTo>
                  <a:cubicBezTo>
                    <a:pt x="127286" y="287350"/>
                    <a:pt x="143893" y="312106"/>
                    <a:pt x="149044" y="327099"/>
                  </a:cubicBezTo>
                  <a:cubicBezTo>
                    <a:pt x="154272" y="342399"/>
                    <a:pt x="167035" y="392219"/>
                    <a:pt x="156579" y="405750"/>
                  </a:cubicBezTo>
                  <a:cubicBezTo>
                    <a:pt x="155964" y="406596"/>
                    <a:pt x="157194" y="408749"/>
                    <a:pt x="157732" y="409441"/>
                  </a:cubicBezTo>
                  <a:cubicBezTo>
                    <a:pt x="145892" y="408826"/>
                    <a:pt x="134052" y="408057"/>
                    <a:pt x="122212" y="407057"/>
                  </a:cubicBezTo>
                  <a:cubicBezTo>
                    <a:pt x="108527" y="405904"/>
                    <a:pt x="111833" y="391219"/>
                    <a:pt x="107373" y="379149"/>
                  </a:cubicBezTo>
                  <a:cubicBezTo>
                    <a:pt x="97686" y="352778"/>
                    <a:pt x="79234" y="330943"/>
                    <a:pt x="62320" y="308954"/>
                  </a:cubicBezTo>
                  <a:cubicBezTo>
                    <a:pt x="36179" y="275279"/>
                    <a:pt x="14037" y="239759"/>
                    <a:pt x="11192" y="196243"/>
                  </a:cubicBezTo>
                  <a:lnTo>
                    <a:pt x="11192" y="196243"/>
                  </a:lnTo>
                  <a:cubicBezTo>
                    <a:pt x="8117" y="134121"/>
                    <a:pt x="32720" y="73691"/>
                    <a:pt x="86923" y="40400"/>
                  </a:cubicBezTo>
                  <a:lnTo>
                    <a:pt x="86923" y="40400"/>
                  </a:lnTo>
                  <a:cubicBezTo>
                    <a:pt x="143432" y="7494"/>
                    <a:pt x="216010" y="5726"/>
                    <a:pt x="273749" y="37018"/>
                  </a:cubicBezTo>
                  <a:cubicBezTo>
                    <a:pt x="358475" y="82840"/>
                    <a:pt x="393226" y="205854"/>
                    <a:pt x="325953" y="280200"/>
                  </a:cubicBezTo>
                  <a:close/>
                  <a:moveTo>
                    <a:pt x="227927" y="267437"/>
                  </a:moveTo>
                  <a:cubicBezTo>
                    <a:pt x="232232" y="254213"/>
                    <a:pt x="240843" y="233301"/>
                    <a:pt x="258142" y="240605"/>
                  </a:cubicBezTo>
                  <a:cubicBezTo>
                    <a:pt x="262985" y="255905"/>
                    <a:pt x="239382" y="266284"/>
                    <a:pt x="227927" y="267437"/>
                  </a:cubicBezTo>
                  <a:close/>
                  <a:moveTo>
                    <a:pt x="120290" y="277124"/>
                  </a:moveTo>
                  <a:cubicBezTo>
                    <a:pt x="118983" y="277278"/>
                    <a:pt x="117138" y="277586"/>
                    <a:pt x="115907" y="276894"/>
                  </a:cubicBezTo>
                  <a:cubicBezTo>
                    <a:pt x="100377" y="272127"/>
                    <a:pt x="101069" y="252291"/>
                    <a:pt x="116138" y="271666"/>
                  </a:cubicBezTo>
                  <a:cubicBezTo>
                    <a:pt x="117676" y="273203"/>
                    <a:pt x="118906" y="275356"/>
                    <a:pt x="120290" y="277124"/>
                  </a:cubicBezTo>
                  <a:close/>
                </a:path>
              </a:pathLst>
            </a:custGeom>
            <a:grpFill/>
            <a:ln w="7682" cap="flat">
              <a:noFill/>
              <a:prstDash val="solid"/>
              <a:miter/>
            </a:ln>
          </p:spPr>
          <p:txBody>
            <a:bodyPr rtlCol="0" anchor="ctr"/>
            <a:lstStyle/>
            <a:p>
              <a:endParaRPr lang="en-US" dirty="0"/>
            </a:p>
          </p:txBody>
        </p:sp>
        <p:sp>
          <p:nvSpPr>
            <p:cNvPr id="7" name="Graphic 4">
              <a:extLst>
                <a:ext uri="{FF2B5EF4-FFF2-40B4-BE49-F238E27FC236}">
                  <a16:creationId xmlns:a16="http://schemas.microsoft.com/office/drawing/2014/main" id="{B5ED34BC-1D80-41D4-A016-4F509A7DDF41}"/>
                </a:ext>
              </a:extLst>
            </p:cNvPr>
            <p:cNvSpPr/>
            <p:nvPr/>
          </p:nvSpPr>
          <p:spPr>
            <a:xfrm>
              <a:off x="5471936" y="2848597"/>
              <a:ext cx="173891" cy="34684"/>
            </a:xfrm>
            <a:custGeom>
              <a:avLst/>
              <a:gdLst>
                <a:gd name="connsiteX0" fmla="*/ 92645 w 173891"/>
                <a:gd name="connsiteY0" fmla="*/ 3392 h 34684"/>
                <a:gd name="connsiteX1" fmla="*/ 14532 w 173891"/>
                <a:gd name="connsiteY1" fmla="*/ 3238 h 34684"/>
                <a:gd name="connsiteX2" fmla="*/ 462 w 173891"/>
                <a:gd name="connsiteY2" fmla="*/ 22767 h 34684"/>
                <a:gd name="connsiteX3" fmla="*/ 64813 w 173891"/>
                <a:gd name="connsiteY3" fmla="*/ 31762 h 34684"/>
                <a:gd name="connsiteX4" fmla="*/ 157535 w 173891"/>
                <a:gd name="connsiteY4" fmla="*/ 34222 h 34684"/>
                <a:gd name="connsiteX5" fmla="*/ 173757 w 173891"/>
                <a:gd name="connsiteY5" fmla="*/ 22921 h 34684"/>
                <a:gd name="connsiteX6" fmla="*/ 173680 w 173891"/>
                <a:gd name="connsiteY6" fmla="*/ 19845 h 34684"/>
                <a:gd name="connsiteX7" fmla="*/ 92645 w 173891"/>
                <a:gd name="connsiteY7" fmla="*/ 3392 h 34684"/>
                <a:gd name="connsiteX8" fmla="*/ 7689 w 173891"/>
                <a:gd name="connsiteY8" fmla="*/ 19153 h 34684"/>
                <a:gd name="connsiteX9" fmla="*/ 7689 w 173891"/>
                <a:gd name="connsiteY9" fmla="*/ 19153 h 34684"/>
                <a:gd name="connsiteX10" fmla="*/ 7689 w 173891"/>
                <a:gd name="connsiteY10" fmla="*/ 19153 h 34684"/>
                <a:gd name="connsiteX11" fmla="*/ 145541 w 173891"/>
                <a:gd name="connsiteY11" fmla="*/ 23997 h 34684"/>
                <a:gd name="connsiteX12" fmla="*/ 124782 w 173891"/>
                <a:gd name="connsiteY12" fmla="*/ 20998 h 34684"/>
                <a:gd name="connsiteX13" fmla="*/ 47899 w 173891"/>
                <a:gd name="connsiteY13" fmla="*/ 21998 h 34684"/>
                <a:gd name="connsiteX14" fmla="*/ 11456 w 173891"/>
                <a:gd name="connsiteY14" fmla="*/ 19307 h 34684"/>
                <a:gd name="connsiteX15" fmla="*/ 16607 w 173891"/>
                <a:gd name="connsiteY15" fmla="*/ 14848 h 34684"/>
                <a:gd name="connsiteX16" fmla="*/ 93568 w 173891"/>
                <a:gd name="connsiteY16" fmla="*/ 14156 h 34684"/>
                <a:gd name="connsiteX17" fmla="*/ 133701 w 173891"/>
                <a:gd name="connsiteY17" fmla="*/ 12311 h 34684"/>
                <a:gd name="connsiteX18" fmla="*/ 145541 w 173891"/>
                <a:gd name="connsiteY18" fmla="*/ 23997 h 3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891" h="34684">
                  <a:moveTo>
                    <a:pt x="92645" y="3392"/>
                  </a:moveTo>
                  <a:cubicBezTo>
                    <a:pt x="69196" y="5468"/>
                    <a:pt x="35982" y="-5065"/>
                    <a:pt x="14532" y="3238"/>
                  </a:cubicBezTo>
                  <a:cubicBezTo>
                    <a:pt x="7996" y="5776"/>
                    <a:pt x="-2306" y="14848"/>
                    <a:pt x="462" y="22767"/>
                  </a:cubicBezTo>
                  <a:cubicBezTo>
                    <a:pt x="6536" y="40681"/>
                    <a:pt x="52435" y="32839"/>
                    <a:pt x="64813" y="31762"/>
                  </a:cubicBezTo>
                  <a:cubicBezTo>
                    <a:pt x="97104" y="28841"/>
                    <a:pt x="127858" y="36606"/>
                    <a:pt x="157535" y="34222"/>
                  </a:cubicBezTo>
                  <a:cubicBezTo>
                    <a:pt x="164224" y="33684"/>
                    <a:pt x="172604" y="30455"/>
                    <a:pt x="173757" y="22921"/>
                  </a:cubicBezTo>
                  <a:cubicBezTo>
                    <a:pt x="173911" y="21690"/>
                    <a:pt x="173988" y="20922"/>
                    <a:pt x="173680" y="19845"/>
                  </a:cubicBezTo>
                  <a:cubicBezTo>
                    <a:pt x="164454" y="-7756"/>
                    <a:pt x="114019" y="1470"/>
                    <a:pt x="92645" y="3392"/>
                  </a:cubicBezTo>
                  <a:close/>
                  <a:moveTo>
                    <a:pt x="7689" y="19153"/>
                  </a:moveTo>
                  <a:cubicBezTo>
                    <a:pt x="6382" y="18769"/>
                    <a:pt x="6228" y="18692"/>
                    <a:pt x="7689" y="19153"/>
                  </a:cubicBezTo>
                  <a:lnTo>
                    <a:pt x="7689" y="19153"/>
                  </a:lnTo>
                  <a:close/>
                  <a:moveTo>
                    <a:pt x="145541" y="23997"/>
                  </a:moveTo>
                  <a:cubicBezTo>
                    <a:pt x="134854" y="25688"/>
                    <a:pt x="135315" y="21998"/>
                    <a:pt x="124782" y="20998"/>
                  </a:cubicBezTo>
                  <a:cubicBezTo>
                    <a:pt x="98873" y="18461"/>
                    <a:pt x="73732" y="20922"/>
                    <a:pt x="47899" y="21998"/>
                  </a:cubicBezTo>
                  <a:cubicBezTo>
                    <a:pt x="36905" y="22459"/>
                    <a:pt x="22066" y="24305"/>
                    <a:pt x="11456" y="19307"/>
                  </a:cubicBezTo>
                  <a:cubicBezTo>
                    <a:pt x="12840" y="17539"/>
                    <a:pt x="14762" y="16155"/>
                    <a:pt x="16607" y="14848"/>
                  </a:cubicBezTo>
                  <a:cubicBezTo>
                    <a:pt x="42056" y="10542"/>
                    <a:pt x="68119" y="16462"/>
                    <a:pt x="93568" y="14156"/>
                  </a:cubicBezTo>
                  <a:cubicBezTo>
                    <a:pt x="106792" y="13156"/>
                    <a:pt x="120323" y="11926"/>
                    <a:pt x="133701" y="12311"/>
                  </a:cubicBezTo>
                  <a:cubicBezTo>
                    <a:pt x="137007" y="12465"/>
                    <a:pt x="160841" y="20768"/>
                    <a:pt x="145541" y="23997"/>
                  </a:cubicBezTo>
                  <a:close/>
                </a:path>
              </a:pathLst>
            </a:custGeom>
            <a:grpFill/>
            <a:ln w="7682"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1410E1E0-87F5-4395-BCB8-A2C41E44A41F}"/>
                </a:ext>
              </a:extLst>
            </p:cNvPr>
            <p:cNvSpPr/>
            <p:nvPr/>
          </p:nvSpPr>
          <p:spPr>
            <a:xfrm>
              <a:off x="5481357" y="2893045"/>
              <a:ext cx="157074" cy="34653"/>
            </a:xfrm>
            <a:custGeom>
              <a:avLst/>
              <a:gdLst>
                <a:gd name="connsiteX0" fmla="*/ 81148 w 157074"/>
                <a:gd name="connsiteY0" fmla="*/ 0 h 34653"/>
                <a:gd name="connsiteX1" fmla="*/ 80840 w 157074"/>
                <a:gd name="connsiteY1" fmla="*/ 0 h 34653"/>
                <a:gd name="connsiteX2" fmla="*/ 80840 w 157074"/>
                <a:gd name="connsiteY2" fmla="*/ 0 h 34653"/>
                <a:gd name="connsiteX3" fmla="*/ 80840 w 157074"/>
                <a:gd name="connsiteY3" fmla="*/ 0 h 34653"/>
                <a:gd name="connsiteX4" fmla="*/ 9262 w 157074"/>
                <a:gd name="connsiteY4" fmla="*/ 27370 h 34653"/>
                <a:gd name="connsiteX5" fmla="*/ 94833 w 157074"/>
                <a:gd name="connsiteY5" fmla="*/ 30830 h 34653"/>
                <a:gd name="connsiteX6" fmla="*/ 150958 w 157074"/>
                <a:gd name="connsiteY6" fmla="*/ 23296 h 34653"/>
                <a:gd name="connsiteX7" fmla="*/ 81148 w 157074"/>
                <a:gd name="connsiteY7" fmla="*/ 0 h 34653"/>
                <a:gd name="connsiteX8" fmla="*/ 94141 w 157074"/>
                <a:gd name="connsiteY8" fmla="*/ 20066 h 34653"/>
                <a:gd name="connsiteX9" fmla="*/ 24100 w 157074"/>
                <a:gd name="connsiteY9" fmla="*/ 18375 h 34653"/>
                <a:gd name="connsiteX10" fmla="*/ 24023 w 157074"/>
                <a:gd name="connsiteY10" fmla="*/ 18452 h 34653"/>
                <a:gd name="connsiteX11" fmla="*/ 24023 w 157074"/>
                <a:gd name="connsiteY11" fmla="*/ 18452 h 34653"/>
                <a:gd name="connsiteX12" fmla="*/ 24023 w 157074"/>
                <a:gd name="connsiteY12" fmla="*/ 18452 h 34653"/>
                <a:gd name="connsiteX13" fmla="*/ 80763 w 157074"/>
                <a:gd name="connsiteY13" fmla="*/ 10917 h 34653"/>
                <a:gd name="connsiteX14" fmla="*/ 80917 w 157074"/>
                <a:gd name="connsiteY14" fmla="*/ 10917 h 34653"/>
                <a:gd name="connsiteX15" fmla="*/ 80917 w 157074"/>
                <a:gd name="connsiteY15" fmla="*/ 10917 h 34653"/>
                <a:gd name="connsiteX16" fmla="*/ 80917 w 157074"/>
                <a:gd name="connsiteY16" fmla="*/ 10917 h 34653"/>
                <a:gd name="connsiteX17" fmla="*/ 144192 w 157074"/>
                <a:gd name="connsiteY17" fmla="*/ 14761 h 34653"/>
                <a:gd name="connsiteX18" fmla="*/ 94141 w 157074"/>
                <a:gd name="connsiteY18" fmla="*/ 20066 h 3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074" h="34653">
                  <a:moveTo>
                    <a:pt x="81148" y="0"/>
                  </a:moveTo>
                  <a:cubicBezTo>
                    <a:pt x="81071" y="0"/>
                    <a:pt x="80994" y="0"/>
                    <a:pt x="80840" y="0"/>
                  </a:cubicBezTo>
                  <a:lnTo>
                    <a:pt x="80840" y="0"/>
                  </a:lnTo>
                  <a:lnTo>
                    <a:pt x="80840" y="0"/>
                  </a:lnTo>
                  <a:cubicBezTo>
                    <a:pt x="93295" y="615"/>
                    <a:pt x="-34792" y="-2537"/>
                    <a:pt x="9262" y="27370"/>
                  </a:cubicBezTo>
                  <a:cubicBezTo>
                    <a:pt x="34326" y="39903"/>
                    <a:pt x="68155" y="32906"/>
                    <a:pt x="94833" y="30830"/>
                  </a:cubicBezTo>
                  <a:cubicBezTo>
                    <a:pt x="111056" y="30830"/>
                    <a:pt x="137119" y="34521"/>
                    <a:pt x="150958" y="23296"/>
                  </a:cubicBezTo>
                  <a:cubicBezTo>
                    <a:pt x="182711" y="77"/>
                    <a:pt x="80456" y="0"/>
                    <a:pt x="81148" y="0"/>
                  </a:cubicBezTo>
                  <a:close/>
                  <a:moveTo>
                    <a:pt x="94141" y="20066"/>
                  </a:moveTo>
                  <a:cubicBezTo>
                    <a:pt x="74536" y="21835"/>
                    <a:pt x="40938" y="31522"/>
                    <a:pt x="24100" y="18375"/>
                  </a:cubicBezTo>
                  <a:cubicBezTo>
                    <a:pt x="24100" y="18375"/>
                    <a:pt x="24023" y="18452"/>
                    <a:pt x="24023" y="18452"/>
                  </a:cubicBezTo>
                  <a:lnTo>
                    <a:pt x="24023" y="18452"/>
                  </a:lnTo>
                  <a:lnTo>
                    <a:pt x="24023" y="18452"/>
                  </a:lnTo>
                  <a:cubicBezTo>
                    <a:pt x="18334" y="11302"/>
                    <a:pt x="78995" y="11071"/>
                    <a:pt x="80763" y="10917"/>
                  </a:cubicBezTo>
                  <a:cubicBezTo>
                    <a:pt x="80840" y="10917"/>
                    <a:pt x="80840" y="10917"/>
                    <a:pt x="80917" y="10917"/>
                  </a:cubicBezTo>
                  <a:lnTo>
                    <a:pt x="80917" y="10917"/>
                  </a:lnTo>
                  <a:lnTo>
                    <a:pt x="80917" y="10917"/>
                  </a:lnTo>
                  <a:cubicBezTo>
                    <a:pt x="101291" y="10994"/>
                    <a:pt x="124510" y="8226"/>
                    <a:pt x="144192" y="14761"/>
                  </a:cubicBezTo>
                  <a:cubicBezTo>
                    <a:pt x="129815" y="22988"/>
                    <a:pt x="109902" y="19067"/>
                    <a:pt x="94141" y="20066"/>
                  </a:cubicBezTo>
                  <a:close/>
                </a:path>
              </a:pathLst>
            </a:custGeom>
            <a:grpFill/>
            <a:ln w="7682"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2BCCD4D6-B82C-4F11-A307-A217EB70045E}"/>
                </a:ext>
              </a:extLst>
            </p:cNvPr>
            <p:cNvSpPr/>
            <p:nvPr/>
          </p:nvSpPr>
          <p:spPr>
            <a:xfrm>
              <a:off x="5531732" y="2934582"/>
              <a:ext cx="60647" cy="25044"/>
            </a:xfrm>
            <a:custGeom>
              <a:avLst/>
              <a:gdLst>
                <a:gd name="connsiteX0" fmla="*/ 54607 w 60647"/>
                <a:gd name="connsiteY0" fmla="*/ 57 h 25044"/>
                <a:gd name="connsiteX1" fmla="*/ 2711 w 60647"/>
                <a:gd name="connsiteY1" fmla="*/ 15510 h 25044"/>
                <a:gd name="connsiteX2" fmla="*/ 59912 w 60647"/>
                <a:gd name="connsiteY2" fmla="*/ 6438 h 25044"/>
                <a:gd name="connsiteX3" fmla="*/ 54607 w 60647"/>
                <a:gd name="connsiteY3" fmla="*/ 57 h 25044"/>
                <a:gd name="connsiteX4" fmla="*/ 29774 w 60647"/>
                <a:gd name="connsiteY4" fmla="*/ 15972 h 25044"/>
                <a:gd name="connsiteX5" fmla="*/ 15858 w 60647"/>
                <a:gd name="connsiteY5" fmla="*/ 11897 h 25044"/>
                <a:gd name="connsiteX6" fmla="*/ 39000 w 60647"/>
                <a:gd name="connsiteY6" fmla="*/ 11359 h 25044"/>
                <a:gd name="connsiteX7" fmla="*/ 29774 w 60647"/>
                <a:gd name="connsiteY7" fmla="*/ 15972 h 2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47" h="25044">
                  <a:moveTo>
                    <a:pt x="54607" y="57"/>
                  </a:moveTo>
                  <a:cubicBezTo>
                    <a:pt x="61142" y="57"/>
                    <a:pt x="-15126" y="-1788"/>
                    <a:pt x="2711" y="15510"/>
                  </a:cubicBezTo>
                  <a:cubicBezTo>
                    <a:pt x="12706" y="25198"/>
                    <a:pt x="67600" y="34270"/>
                    <a:pt x="59912" y="6438"/>
                  </a:cubicBezTo>
                  <a:cubicBezTo>
                    <a:pt x="59143" y="3594"/>
                    <a:pt x="59067" y="57"/>
                    <a:pt x="54607" y="57"/>
                  </a:cubicBezTo>
                  <a:close/>
                  <a:moveTo>
                    <a:pt x="29774" y="15972"/>
                  </a:moveTo>
                  <a:cubicBezTo>
                    <a:pt x="24930" y="16202"/>
                    <a:pt x="20010" y="14357"/>
                    <a:pt x="15858" y="11897"/>
                  </a:cubicBezTo>
                  <a:cubicBezTo>
                    <a:pt x="23546" y="11513"/>
                    <a:pt x="31235" y="11590"/>
                    <a:pt x="39000" y="11359"/>
                  </a:cubicBezTo>
                  <a:cubicBezTo>
                    <a:pt x="36924" y="14511"/>
                    <a:pt x="33464" y="15587"/>
                    <a:pt x="29774" y="15972"/>
                  </a:cubicBezTo>
                  <a:close/>
                </a:path>
              </a:pathLst>
            </a:custGeom>
            <a:grpFill/>
            <a:ln w="7682"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DB2B2B19-4C1F-4813-8EFE-B7EC815D7895}"/>
                </a:ext>
              </a:extLst>
            </p:cNvPr>
            <p:cNvSpPr/>
            <p:nvPr/>
          </p:nvSpPr>
          <p:spPr>
            <a:xfrm>
              <a:off x="5312179" y="2376876"/>
              <a:ext cx="62198" cy="49280"/>
            </a:xfrm>
            <a:custGeom>
              <a:avLst/>
              <a:gdLst>
                <a:gd name="connsiteX0" fmla="*/ 61962 w 62198"/>
                <a:gd name="connsiteY0" fmla="*/ 42491 h 49280"/>
                <a:gd name="connsiteX1" fmla="*/ 27826 w 62198"/>
                <a:gd name="connsiteY1" fmla="*/ 12429 h 49280"/>
                <a:gd name="connsiteX2" fmla="*/ 6375 w 62198"/>
                <a:gd name="connsiteY2" fmla="*/ 128 h 49280"/>
                <a:gd name="connsiteX3" fmla="*/ 1685 w 62198"/>
                <a:gd name="connsiteY3" fmla="*/ 9431 h 49280"/>
                <a:gd name="connsiteX4" fmla="*/ 4299 w 62198"/>
                <a:gd name="connsiteY4" fmla="*/ 11122 h 49280"/>
                <a:gd name="connsiteX5" fmla="*/ 53351 w 62198"/>
                <a:gd name="connsiteY5" fmla="*/ 48180 h 49280"/>
                <a:gd name="connsiteX6" fmla="*/ 61962 w 62198"/>
                <a:gd name="connsiteY6" fmla="*/ 42491 h 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98" h="49280">
                  <a:moveTo>
                    <a:pt x="61962" y="42491"/>
                  </a:moveTo>
                  <a:cubicBezTo>
                    <a:pt x="58348" y="29805"/>
                    <a:pt x="37821" y="19041"/>
                    <a:pt x="27826" y="12429"/>
                  </a:cubicBezTo>
                  <a:cubicBezTo>
                    <a:pt x="21675" y="8354"/>
                    <a:pt x="13910" y="1743"/>
                    <a:pt x="6375" y="128"/>
                  </a:cubicBezTo>
                  <a:cubicBezTo>
                    <a:pt x="1070" y="-1025"/>
                    <a:pt x="-2159" y="5894"/>
                    <a:pt x="1685" y="9431"/>
                  </a:cubicBezTo>
                  <a:cubicBezTo>
                    <a:pt x="2531" y="10200"/>
                    <a:pt x="3300" y="10430"/>
                    <a:pt x="4299" y="11122"/>
                  </a:cubicBezTo>
                  <a:cubicBezTo>
                    <a:pt x="22982" y="21040"/>
                    <a:pt x="37359" y="35033"/>
                    <a:pt x="53351" y="48180"/>
                  </a:cubicBezTo>
                  <a:cubicBezTo>
                    <a:pt x="57195" y="51256"/>
                    <a:pt x="63500" y="47411"/>
                    <a:pt x="61962" y="42491"/>
                  </a:cubicBezTo>
                  <a:close/>
                </a:path>
              </a:pathLst>
            </a:custGeom>
            <a:grpFill/>
            <a:ln w="7682"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A9726A60-91B8-4773-884E-ECB55F40857F}"/>
                </a:ext>
              </a:extLst>
            </p:cNvPr>
            <p:cNvSpPr/>
            <p:nvPr/>
          </p:nvSpPr>
          <p:spPr>
            <a:xfrm>
              <a:off x="5543146" y="2283283"/>
              <a:ext cx="15882" cy="70930"/>
            </a:xfrm>
            <a:custGeom>
              <a:avLst/>
              <a:gdLst>
                <a:gd name="connsiteX0" fmla="*/ 13823 w 15882"/>
                <a:gd name="connsiteY0" fmla="*/ 45592 h 70930"/>
                <a:gd name="connsiteX1" fmla="*/ 8903 w 15882"/>
                <a:gd name="connsiteY1" fmla="*/ 0 h 70930"/>
                <a:gd name="connsiteX2" fmla="*/ 5597 w 15882"/>
                <a:gd name="connsiteY2" fmla="*/ 65889 h 70930"/>
                <a:gd name="connsiteX3" fmla="*/ 13823 w 15882"/>
                <a:gd name="connsiteY3" fmla="*/ 45592 h 70930"/>
              </a:gdLst>
              <a:ahLst/>
              <a:cxnLst>
                <a:cxn ang="0">
                  <a:pos x="connsiteX0" y="connsiteY0"/>
                </a:cxn>
                <a:cxn ang="0">
                  <a:pos x="connsiteX1" y="connsiteY1"/>
                </a:cxn>
                <a:cxn ang="0">
                  <a:pos x="connsiteX2" y="connsiteY2"/>
                </a:cxn>
                <a:cxn ang="0">
                  <a:pos x="connsiteX3" y="connsiteY3"/>
                </a:cxn>
              </a:cxnLst>
              <a:rect l="l" t="t" r="r" b="b"/>
              <a:pathLst>
                <a:path w="15882" h="70930">
                  <a:moveTo>
                    <a:pt x="13823" y="45592"/>
                  </a:moveTo>
                  <a:cubicBezTo>
                    <a:pt x="14054" y="43823"/>
                    <a:pt x="20666" y="0"/>
                    <a:pt x="8903" y="0"/>
                  </a:cubicBezTo>
                  <a:cubicBezTo>
                    <a:pt x="-6782" y="0"/>
                    <a:pt x="2368" y="60353"/>
                    <a:pt x="5597" y="65889"/>
                  </a:cubicBezTo>
                  <a:cubicBezTo>
                    <a:pt x="16053" y="83803"/>
                    <a:pt x="14131" y="48436"/>
                    <a:pt x="13823" y="45592"/>
                  </a:cubicBezTo>
                  <a:close/>
                </a:path>
              </a:pathLst>
            </a:custGeom>
            <a:grpFill/>
            <a:ln w="7682"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7638C0D4-09D3-4519-9C83-04BA5186544A}"/>
                </a:ext>
              </a:extLst>
            </p:cNvPr>
            <p:cNvSpPr/>
            <p:nvPr/>
          </p:nvSpPr>
          <p:spPr>
            <a:xfrm>
              <a:off x="5727425" y="2366107"/>
              <a:ext cx="53044" cy="53720"/>
            </a:xfrm>
            <a:custGeom>
              <a:avLst/>
              <a:gdLst>
                <a:gd name="connsiteX0" fmla="*/ 5300 w 53044"/>
                <a:gd name="connsiteY0" fmla="*/ 53721 h 53720"/>
                <a:gd name="connsiteX1" fmla="*/ 17063 w 53044"/>
                <a:gd name="connsiteY1" fmla="*/ 40805 h 53720"/>
                <a:gd name="connsiteX2" fmla="*/ 49431 w 53044"/>
                <a:gd name="connsiteY2" fmla="*/ 10282 h 53720"/>
                <a:gd name="connsiteX3" fmla="*/ 53045 w 53044"/>
                <a:gd name="connsiteY3" fmla="*/ 4669 h 53720"/>
                <a:gd name="connsiteX4" fmla="*/ 5300 w 53044"/>
                <a:gd name="connsiteY4" fmla="*/ 53721 h 5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4" h="53720">
                  <a:moveTo>
                    <a:pt x="5300" y="53721"/>
                  </a:moveTo>
                  <a:cubicBezTo>
                    <a:pt x="9682" y="53721"/>
                    <a:pt x="14987" y="43111"/>
                    <a:pt x="17063" y="40805"/>
                  </a:cubicBezTo>
                  <a:cubicBezTo>
                    <a:pt x="26904" y="29733"/>
                    <a:pt x="38206" y="19892"/>
                    <a:pt x="49431" y="10282"/>
                  </a:cubicBezTo>
                  <a:cubicBezTo>
                    <a:pt x="50507" y="7821"/>
                    <a:pt x="53045" y="8744"/>
                    <a:pt x="53045" y="4669"/>
                  </a:cubicBezTo>
                  <a:cubicBezTo>
                    <a:pt x="53045" y="-18780"/>
                    <a:pt x="-19918" y="53721"/>
                    <a:pt x="5300" y="53721"/>
                  </a:cubicBezTo>
                  <a:close/>
                </a:path>
              </a:pathLst>
            </a:custGeom>
            <a:grpFill/>
            <a:ln w="7682"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AF27C08-4BD0-4869-8CE4-221704CC4F4F}"/>
                </a:ext>
              </a:extLst>
            </p:cNvPr>
            <p:cNvSpPr/>
            <p:nvPr/>
          </p:nvSpPr>
          <p:spPr>
            <a:xfrm>
              <a:off x="5790080" y="2574334"/>
              <a:ext cx="70475" cy="20944"/>
            </a:xfrm>
            <a:custGeom>
              <a:avLst/>
              <a:gdLst>
                <a:gd name="connsiteX0" fmla="*/ 66966 w 70475"/>
                <a:gd name="connsiteY0" fmla="*/ 7718 h 20944"/>
                <a:gd name="connsiteX1" fmla="*/ 0 w 70475"/>
                <a:gd name="connsiteY1" fmla="*/ 15560 h 20944"/>
                <a:gd name="connsiteX2" fmla="*/ 6228 w 70475"/>
                <a:gd name="connsiteY2" fmla="*/ 20942 h 20944"/>
                <a:gd name="connsiteX3" fmla="*/ 6304 w 70475"/>
                <a:gd name="connsiteY3" fmla="*/ 20942 h 20944"/>
                <a:gd name="connsiteX4" fmla="*/ 65044 w 70475"/>
                <a:gd name="connsiteY4" fmla="*/ 18328 h 20944"/>
                <a:gd name="connsiteX5" fmla="*/ 66966 w 70475"/>
                <a:gd name="connsiteY5" fmla="*/ 7718 h 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5" h="20944">
                  <a:moveTo>
                    <a:pt x="66966" y="7718"/>
                  </a:moveTo>
                  <a:cubicBezTo>
                    <a:pt x="63352" y="4412"/>
                    <a:pt x="0" y="-11656"/>
                    <a:pt x="0" y="15560"/>
                  </a:cubicBezTo>
                  <a:cubicBezTo>
                    <a:pt x="0" y="19174"/>
                    <a:pt x="3229" y="21019"/>
                    <a:pt x="6228" y="20942"/>
                  </a:cubicBezTo>
                  <a:cubicBezTo>
                    <a:pt x="6228" y="20942"/>
                    <a:pt x="6304" y="20942"/>
                    <a:pt x="6304" y="20942"/>
                  </a:cubicBezTo>
                  <a:cubicBezTo>
                    <a:pt x="25295" y="18328"/>
                    <a:pt x="46361" y="14638"/>
                    <a:pt x="65044" y="18328"/>
                  </a:cubicBezTo>
                  <a:cubicBezTo>
                    <a:pt x="73885" y="20097"/>
                    <a:pt x="69964" y="10486"/>
                    <a:pt x="66966" y="7718"/>
                  </a:cubicBezTo>
                  <a:close/>
                </a:path>
              </a:pathLst>
            </a:custGeom>
            <a:grpFill/>
            <a:ln w="7682"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E6B147E9-29D5-496B-BDBE-E396AC952ED5}"/>
                </a:ext>
              </a:extLst>
            </p:cNvPr>
            <p:cNvSpPr/>
            <p:nvPr/>
          </p:nvSpPr>
          <p:spPr>
            <a:xfrm>
              <a:off x="5254433" y="2576664"/>
              <a:ext cx="63148" cy="15409"/>
            </a:xfrm>
            <a:custGeom>
              <a:avLst/>
              <a:gdLst>
                <a:gd name="connsiteX0" fmla="*/ 58508 w 63148"/>
                <a:gd name="connsiteY0" fmla="*/ 5004 h 15409"/>
                <a:gd name="connsiteX1" fmla="*/ 0 w 63148"/>
                <a:gd name="connsiteY1" fmla="*/ 9386 h 15409"/>
                <a:gd name="connsiteX2" fmla="*/ 39672 w 63148"/>
                <a:gd name="connsiteY2" fmla="*/ 12692 h 15409"/>
                <a:gd name="connsiteX3" fmla="*/ 58508 w 63148"/>
                <a:gd name="connsiteY3" fmla="*/ 5004 h 15409"/>
              </a:gdLst>
              <a:ahLst/>
              <a:cxnLst>
                <a:cxn ang="0">
                  <a:pos x="connsiteX0" y="connsiteY0"/>
                </a:cxn>
                <a:cxn ang="0">
                  <a:pos x="connsiteX1" y="connsiteY1"/>
                </a:cxn>
                <a:cxn ang="0">
                  <a:pos x="connsiteX2" y="connsiteY2"/>
                </a:cxn>
                <a:cxn ang="0">
                  <a:pos x="connsiteX3" y="connsiteY3"/>
                </a:cxn>
              </a:cxnLst>
              <a:rect l="l" t="t" r="r" b="b"/>
              <a:pathLst>
                <a:path w="63148" h="15409">
                  <a:moveTo>
                    <a:pt x="58508" y="5004"/>
                  </a:moveTo>
                  <a:cubicBezTo>
                    <a:pt x="53050" y="1390"/>
                    <a:pt x="0" y="-6067"/>
                    <a:pt x="0" y="9386"/>
                  </a:cubicBezTo>
                  <a:cubicBezTo>
                    <a:pt x="0" y="20457"/>
                    <a:pt x="37980" y="12923"/>
                    <a:pt x="39672" y="12692"/>
                  </a:cubicBezTo>
                  <a:cubicBezTo>
                    <a:pt x="41363" y="13000"/>
                    <a:pt x="75269" y="15998"/>
                    <a:pt x="58508" y="5004"/>
                  </a:cubicBezTo>
                  <a:close/>
                </a:path>
              </a:pathLst>
            </a:custGeom>
            <a:grpFill/>
            <a:ln w="7682" cap="flat">
              <a:noFill/>
              <a:prstDash val="solid"/>
              <a:miter/>
            </a:ln>
          </p:spPr>
          <p:txBody>
            <a:bodyPr rtlCol="0" anchor="ctr"/>
            <a:lstStyle/>
            <a:p>
              <a:endParaRPr lang="en-US"/>
            </a:p>
          </p:txBody>
        </p:sp>
      </p:grpSp>
    </p:spTree>
    <p:extLst>
      <p:ext uri="{BB962C8B-B14F-4D97-AF65-F5344CB8AC3E}">
        <p14:creationId xmlns:p14="http://schemas.microsoft.com/office/powerpoint/2010/main" val="129979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6214AB-8655-4167-B6D3-4DA2D0A27954}"/>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800" b="1" dirty="0">
                <a:latin typeface="Calibri" panose="020F0502020204030204" pitchFamily="34" charset="0"/>
                <a:cs typeface="Calibri" panose="020F0502020204030204" pitchFamily="34" charset="0"/>
              </a:rPr>
              <a:t>SUCCESS</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23BC631-ED9E-4514-A72C-F782D02DE561}"/>
              </a:ext>
            </a:extLst>
          </p:cNvPr>
          <p:cNvSpPr txBox="1"/>
          <p:nvPr/>
        </p:nvSpPr>
        <p:spPr>
          <a:xfrm>
            <a:off x="859018" y="2122184"/>
            <a:ext cx="6841193" cy="923330"/>
          </a:xfrm>
          <a:prstGeom prst="rect">
            <a:avLst/>
          </a:prstGeom>
          <a:noFill/>
        </p:spPr>
        <p:txBody>
          <a:bodyPr wrap="square">
            <a:spAutoFit/>
          </a:bodyPr>
          <a:lstStyle/>
          <a:p>
            <a:pPr algn="l"/>
            <a:r>
              <a:rPr lang="en-US" b="0" i="0" dirty="0">
                <a:effectLst/>
                <a:latin typeface="Calibri" panose="020F0502020204030204" pitchFamily="34" charset="0"/>
                <a:cs typeface="Calibri" panose="020F0502020204030204" pitchFamily="34" charset="0"/>
              </a:rPr>
              <a:t>Our purpose is to build great companies through great people. Whether it’s finding or growing people, we help you achieve great. We are focused on growth and grounded in gratitude.</a:t>
            </a:r>
          </a:p>
        </p:txBody>
      </p:sp>
      <p:sp>
        <p:nvSpPr>
          <p:cNvPr id="11" name="TextBox 10">
            <a:extLst>
              <a:ext uri="{FF2B5EF4-FFF2-40B4-BE49-F238E27FC236}">
                <a16:creationId xmlns:a16="http://schemas.microsoft.com/office/drawing/2014/main" id="{3530A923-D3F8-462D-8A85-4D3621D0CB35}"/>
              </a:ext>
            </a:extLst>
          </p:cNvPr>
          <p:cNvSpPr txBox="1"/>
          <p:nvPr/>
        </p:nvSpPr>
        <p:spPr>
          <a:xfrm>
            <a:off x="859019" y="1588980"/>
            <a:ext cx="6096000" cy="461665"/>
          </a:xfrm>
          <a:prstGeom prst="rect">
            <a:avLst/>
          </a:prstGeom>
          <a:noFill/>
        </p:spPr>
        <p:txBody>
          <a:bodyPr wrap="square">
            <a:spAutoFit/>
          </a:bodyPr>
          <a:lstStyle/>
          <a:p>
            <a:pPr algn="l"/>
            <a:r>
              <a:rPr lang="en-US" sz="2400" b="1" i="0" dirty="0">
                <a:solidFill>
                  <a:schemeClr val="tx2"/>
                </a:solidFill>
                <a:effectLst/>
                <a:latin typeface="Calibri" panose="020F0502020204030204" pitchFamily="34" charset="0"/>
                <a:cs typeface="Calibri" panose="020F0502020204030204" pitchFamily="34" charset="0"/>
              </a:rPr>
              <a:t>STARTS WITH GREAT PEOPLE.</a:t>
            </a:r>
          </a:p>
        </p:txBody>
      </p:sp>
      <p:sp>
        <p:nvSpPr>
          <p:cNvPr id="12" name="Content Placeholder 2">
            <a:extLst>
              <a:ext uri="{FF2B5EF4-FFF2-40B4-BE49-F238E27FC236}">
                <a16:creationId xmlns:a16="http://schemas.microsoft.com/office/drawing/2014/main" id="{EE80C09F-D9C1-44E2-A959-05E87BC47568}"/>
              </a:ext>
            </a:extLst>
          </p:cNvPr>
          <p:cNvSpPr txBox="1">
            <a:spLocks/>
          </p:cNvSpPr>
          <p:nvPr/>
        </p:nvSpPr>
        <p:spPr>
          <a:xfrm>
            <a:off x="1896752" y="5385503"/>
            <a:ext cx="1518590" cy="46166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Calibri" panose="020F0502020204030204" pitchFamily="34" charset="0"/>
                <a:cs typeface="Calibri" panose="020F0502020204030204" pitchFamily="34" charset="0"/>
              </a:rPr>
              <a:t>Staffing</a:t>
            </a:r>
          </a:p>
        </p:txBody>
      </p:sp>
      <p:grpSp>
        <p:nvGrpSpPr>
          <p:cNvPr id="13" name="Graphic 4">
            <a:extLst>
              <a:ext uri="{FF2B5EF4-FFF2-40B4-BE49-F238E27FC236}">
                <a16:creationId xmlns:a16="http://schemas.microsoft.com/office/drawing/2014/main" id="{8FEA40C0-DA91-4726-9432-BD0FC78EA48E}"/>
              </a:ext>
            </a:extLst>
          </p:cNvPr>
          <p:cNvGrpSpPr/>
          <p:nvPr/>
        </p:nvGrpSpPr>
        <p:grpSpPr>
          <a:xfrm>
            <a:off x="4824363" y="3704711"/>
            <a:ext cx="1100575" cy="1453511"/>
            <a:chOff x="2678531" y="2614261"/>
            <a:chExt cx="633366" cy="836476"/>
          </a:xfrm>
          <a:solidFill>
            <a:schemeClr val="tx2"/>
          </a:solidFill>
        </p:grpSpPr>
        <p:sp>
          <p:nvSpPr>
            <p:cNvPr id="14" name="Graphic 4">
              <a:extLst>
                <a:ext uri="{FF2B5EF4-FFF2-40B4-BE49-F238E27FC236}">
                  <a16:creationId xmlns:a16="http://schemas.microsoft.com/office/drawing/2014/main" id="{E0AF246C-4123-4174-A161-DED1B207BFD3}"/>
                </a:ext>
              </a:extLst>
            </p:cNvPr>
            <p:cNvSpPr/>
            <p:nvPr/>
          </p:nvSpPr>
          <p:spPr>
            <a:xfrm>
              <a:off x="2678531" y="2614261"/>
              <a:ext cx="633366" cy="836476"/>
            </a:xfrm>
            <a:custGeom>
              <a:avLst/>
              <a:gdLst>
                <a:gd name="connsiteX0" fmla="*/ 529343 w 633366"/>
                <a:gd name="connsiteY0" fmla="*/ 78811 h 836476"/>
                <a:gd name="connsiteX1" fmla="*/ 226884 w 633366"/>
                <a:gd name="connsiteY1" fmla="*/ 9539 h 836476"/>
                <a:gd name="connsiteX2" fmla="*/ 1769 w 633366"/>
                <a:gd name="connsiteY2" fmla="*/ 265022 h 836476"/>
                <a:gd name="connsiteX3" fmla="*/ 168222 w 633366"/>
                <a:gd name="connsiteY3" fmla="*/ 562484 h 836476"/>
                <a:gd name="connsiteX4" fmla="*/ 208278 w 633366"/>
                <a:gd name="connsiteY4" fmla="*/ 641982 h 836476"/>
                <a:gd name="connsiteX5" fmla="*/ 256407 w 633366"/>
                <a:gd name="connsiteY5" fmla="*/ 747004 h 836476"/>
                <a:gd name="connsiteX6" fmla="*/ 287083 w 633366"/>
                <a:gd name="connsiteY6" fmla="*/ 799439 h 836476"/>
                <a:gd name="connsiteX7" fmla="*/ 313070 w 633366"/>
                <a:gd name="connsiteY7" fmla="*/ 835267 h 836476"/>
                <a:gd name="connsiteX8" fmla="*/ 323372 w 633366"/>
                <a:gd name="connsiteY8" fmla="*/ 832960 h 836476"/>
                <a:gd name="connsiteX9" fmla="*/ 324833 w 633366"/>
                <a:gd name="connsiteY9" fmla="*/ 831192 h 836476"/>
                <a:gd name="connsiteX10" fmla="*/ 348513 w 633366"/>
                <a:gd name="connsiteY10" fmla="*/ 782448 h 836476"/>
                <a:gd name="connsiteX11" fmla="*/ 380497 w 633366"/>
                <a:gd name="connsiteY11" fmla="*/ 714175 h 836476"/>
                <a:gd name="connsiteX12" fmla="*/ 439543 w 633366"/>
                <a:gd name="connsiteY12" fmla="*/ 602540 h 836476"/>
                <a:gd name="connsiteX13" fmla="*/ 474756 w 633366"/>
                <a:gd name="connsiteY13" fmla="*/ 551874 h 836476"/>
                <a:gd name="connsiteX14" fmla="*/ 524961 w 633366"/>
                <a:gd name="connsiteY14" fmla="*/ 514970 h 836476"/>
                <a:gd name="connsiteX15" fmla="*/ 632597 w 633366"/>
                <a:gd name="connsiteY15" fmla="*/ 315227 h 836476"/>
                <a:gd name="connsiteX16" fmla="*/ 529343 w 633366"/>
                <a:gd name="connsiteY16" fmla="*/ 78811 h 836476"/>
                <a:gd name="connsiteX17" fmla="*/ 563249 w 633366"/>
                <a:gd name="connsiteY17" fmla="*/ 460537 h 836476"/>
                <a:gd name="connsiteX18" fmla="*/ 482060 w 633366"/>
                <a:gd name="connsiteY18" fmla="*/ 526733 h 836476"/>
                <a:gd name="connsiteX19" fmla="*/ 464223 w 633366"/>
                <a:gd name="connsiteY19" fmla="*/ 532038 h 836476"/>
                <a:gd name="connsiteX20" fmla="*/ 468990 w 633366"/>
                <a:gd name="connsiteY20" fmla="*/ 541726 h 836476"/>
                <a:gd name="connsiteX21" fmla="*/ 316760 w 633366"/>
                <a:gd name="connsiteY21" fmla="*/ 822888 h 836476"/>
                <a:gd name="connsiteX22" fmla="*/ 231266 w 633366"/>
                <a:gd name="connsiteY22" fmla="*/ 657051 h 836476"/>
                <a:gd name="connsiteX23" fmla="*/ 184290 w 633366"/>
                <a:gd name="connsiteY23" fmla="*/ 557564 h 836476"/>
                <a:gd name="connsiteX24" fmla="*/ 181984 w 633366"/>
                <a:gd name="connsiteY24" fmla="*/ 554642 h 836476"/>
                <a:gd name="connsiteX25" fmla="*/ 177832 w 633366"/>
                <a:gd name="connsiteY25" fmla="*/ 552182 h 836476"/>
                <a:gd name="connsiteX26" fmla="*/ 80190 w 633366"/>
                <a:gd name="connsiteY26" fmla="*/ 491598 h 836476"/>
                <a:gd name="connsiteX27" fmla="*/ 133624 w 633366"/>
                <a:gd name="connsiteY27" fmla="*/ 64126 h 836476"/>
                <a:gd name="connsiteX28" fmla="*/ 536493 w 633366"/>
                <a:gd name="connsiteY28" fmla="*/ 106258 h 836476"/>
                <a:gd name="connsiteX29" fmla="*/ 563249 w 633366"/>
                <a:gd name="connsiteY29" fmla="*/ 460537 h 83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3366" h="836476">
                  <a:moveTo>
                    <a:pt x="529343" y="78811"/>
                  </a:moveTo>
                  <a:cubicBezTo>
                    <a:pt x="448308" y="13152"/>
                    <a:pt x="329292" y="-16832"/>
                    <a:pt x="226884" y="9539"/>
                  </a:cubicBezTo>
                  <a:cubicBezTo>
                    <a:pt x="107176" y="40446"/>
                    <a:pt x="15301" y="141548"/>
                    <a:pt x="1769" y="265022"/>
                  </a:cubicBezTo>
                  <a:cubicBezTo>
                    <a:pt x="-11147" y="383192"/>
                    <a:pt x="46900" y="524811"/>
                    <a:pt x="168222" y="562484"/>
                  </a:cubicBezTo>
                  <a:cubicBezTo>
                    <a:pt x="187443" y="583166"/>
                    <a:pt x="197976" y="616072"/>
                    <a:pt x="208278" y="641982"/>
                  </a:cubicBezTo>
                  <a:cubicBezTo>
                    <a:pt x="222655" y="677963"/>
                    <a:pt x="237955" y="712945"/>
                    <a:pt x="256407" y="747004"/>
                  </a:cubicBezTo>
                  <a:cubicBezTo>
                    <a:pt x="266017" y="764841"/>
                    <a:pt x="276166" y="782371"/>
                    <a:pt x="287083" y="799439"/>
                  </a:cubicBezTo>
                  <a:cubicBezTo>
                    <a:pt x="292388" y="807742"/>
                    <a:pt x="303690" y="831499"/>
                    <a:pt x="313070" y="835267"/>
                  </a:cubicBezTo>
                  <a:cubicBezTo>
                    <a:pt x="318452" y="837419"/>
                    <a:pt x="318913" y="836727"/>
                    <a:pt x="323372" y="832960"/>
                  </a:cubicBezTo>
                  <a:cubicBezTo>
                    <a:pt x="323911" y="832499"/>
                    <a:pt x="324372" y="831576"/>
                    <a:pt x="324833" y="831192"/>
                  </a:cubicBezTo>
                  <a:cubicBezTo>
                    <a:pt x="334905" y="823965"/>
                    <a:pt x="343131" y="793826"/>
                    <a:pt x="348513" y="782448"/>
                  </a:cubicBezTo>
                  <a:cubicBezTo>
                    <a:pt x="359277" y="759767"/>
                    <a:pt x="369733" y="736933"/>
                    <a:pt x="380497" y="714175"/>
                  </a:cubicBezTo>
                  <a:cubicBezTo>
                    <a:pt x="398564" y="676118"/>
                    <a:pt x="417401" y="638368"/>
                    <a:pt x="439543" y="602540"/>
                  </a:cubicBezTo>
                  <a:cubicBezTo>
                    <a:pt x="450384" y="585011"/>
                    <a:pt x="462070" y="568020"/>
                    <a:pt x="474756" y="551874"/>
                  </a:cubicBezTo>
                  <a:cubicBezTo>
                    <a:pt x="488825" y="533961"/>
                    <a:pt x="506970" y="528425"/>
                    <a:pt x="524961" y="514970"/>
                  </a:cubicBezTo>
                  <a:cubicBezTo>
                    <a:pt x="586237" y="469071"/>
                    <a:pt x="627216" y="390650"/>
                    <a:pt x="632597" y="315227"/>
                  </a:cubicBezTo>
                  <a:cubicBezTo>
                    <a:pt x="639517" y="218739"/>
                    <a:pt x="599307" y="135474"/>
                    <a:pt x="529343" y="78811"/>
                  </a:cubicBezTo>
                  <a:close/>
                  <a:moveTo>
                    <a:pt x="563249" y="460537"/>
                  </a:moveTo>
                  <a:cubicBezTo>
                    <a:pt x="540184" y="491598"/>
                    <a:pt x="513889" y="507128"/>
                    <a:pt x="482060" y="526733"/>
                  </a:cubicBezTo>
                  <a:cubicBezTo>
                    <a:pt x="476524" y="529501"/>
                    <a:pt x="469374" y="529117"/>
                    <a:pt x="464223" y="532038"/>
                  </a:cubicBezTo>
                  <a:cubicBezTo>
                    <a:pt x="457765" y="535729"/>
                    <a:pt x="463685" y="542725"/>
                    <a:pt x="468990" y="541726"/>
                  </a:cubicBezTo>
                  <a:cubicBezTo>
                    <a:pt x="401947" y="625605"/>
                    <a:pt x="364505" y="727860"/>
                    <a:pt x="316760" y="822888"/>
                  </a:cubicBezTo>
                  <a:cubicBezTo>
                    <a:pt x="277934" y="774298"/>
                    <a:pt x="254254" y="714560"/>
                    <a:pt x="231266" y="657051"/>
                  </a:cubicBezTo>
                  <a:cubicBezTo>
                    <a:pt x="219657" y="627835"/>
                    <a:pt x="207894" y="579475"/>
                    <a:pt x="184290" y="557564"/>
                  </a:cubicBezTo>
                  <a:cubicBezTo>
                    <a:pt x="183521" y="556795"/>
                    <a:pt x="182753" y="555257"/>
                    <a:pt x="181984" y="554642"/>
                  </a:cubicBezTo>
                  <a:cubicBezTo>
                    <a:pt x="180677" y="553489"/>
                    <a:pt x="179524" y="552412"/>
                    <a:pt x="177832" y="552182"/>
                  </a:cubicBezTo>
                  <a:cubicBezTo>
                    <a:pt x="143158" y="547261"/>
                    <a:pt x="102409" y="516738"/>
                    <a:pt x="80190" y="491598"/>
                  </a:cubicBezTo>
                  <a:cubicBezTo>
                    <a:pt x="-31675" y="364894"/>
                    <a:pt x="-3690" y="159000"/>
                    <a:pt x="133624" y="64126"/>
                  </a:cubicBezTo>
                  <a:cubicBezTo>
                    <a:pt x="257714" y="-21522"/>
                    <a:pt x="431240" y="466"/>
                    <a:pt x="536493" y="106258"/>
                  </a:cubicBezTo>
                  <a:cubicBezTo>
                    <a:pt x="632059" y="202132"/>
                    <a:pt x="644361" y="351516"/>
                    <a:pt x="563249" y="460537"/>
                  </a:cubicBezTo>
                  <a:close/>
                </a:path>
              </a:pathLst>
            </a:custGeom>
            <a:grpFill/>
            <a:ln w="7682"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72E38F9B-2455-4A98-B8AB-7FCFED934B81}"/>
                </a:ext>
              </a:extLst>
            </p:cNvPr>
            <p:cNvSpPr/>
            <p:nvPr/>
          </p:nvSpPr>
          <p:spPr>
            <a:xfrm>
              <a:off x="2861608" y="2793799"/>
              <a:ext cx="264758" cy="252418"/>
            </a:xfrm>
            <a:custGeom>
              <a:avLst/>
              <a:gdLst>
                <a:gd name="connsiteX0" fmla="*/ 222176 w 264758"/>
                <a:gd name="connsiteY0" fmla="*/ 33203 h 252418"/>
                <a:gd name="connsiteX1" fmla="*/ 66871 w 264758"/>
                <a:gd name="connsiteY1" fmla="*/ 13213 h 252418"/>
                <a:gd name="connsiteX2" fmla="*/ 47189 w 264758"/>
                <a:gd name="connsiteY2" fmla="*/ 231101 h 252418"/>
                <a:gd name="connsiteX3" fmla="*/ 252468 w 264758"/>
                <a:gd name="connsiteY3" fmla="*/ 72413 h 252418"/>
                <a:gd name="connsiteX4" fmla="*/ 222176 w 264758"/>
                <a:gd name="connsiteY4" fmla="*/ 33203 h 252418"/>
                <a:gd name="connsiteX5" fmla="*/ 132991 w 264758"/>
                <a:gd name="connsiteY5" fmla="*/ 241480 h 252418"/>
                <a:gd name="connsiteX6" fmla="*/ 19204 w 264758"/>
                <a:gd name="connsiteY6" fmla="*/ 87867 h 252418"/>
                <a:gd name="connsiteX7" fmla="*/ 127994 w 264758"/>
                <a:gd name="connsiteY7" fmla="*/ 11599 h 252418"/>
                <a:gd name="connsiteX8" fmla="*/ 127840 w 264758"/>
                <a:gd name="connsiteY8" fmla="*/ 12291 h 252418"/>
                <a:gd name="connsiteX9" fmla="*/ 92550 w 264758"/>
                <a:gd name="connsiteY9" fmla="*/ 64956 h 252418"/>
                <a:gd name="connsiteX10" fmla="*/ 58722 w 264758"/>
                <a:gd name="connsiteY10" fmla="*/ 107857 h 252418"/>
                <a:gd name="connsiteX11" fmla="*/ 26892 w 264758"/>
                <a:gd name="connsiteY11" fmla="*/ 148451 h 252418"/>
                <a:gd name="connsiteX12" fmla="*/ 35580 w 264758"/>
                <a:gd name="connsiteY12" fmla="*/ 154832 h 252418"/>
                <a:gd name="connsiteX13" fmla="*/ 59260 w 264758"/>
                <a:gd name="connsiteY13" fmla="*/ 124617 h 252418"/>
                <a:gd name="connsiteX14" fmla="*/ 92781 w 264758"/>
                <a:gd name="connsiteY14" fmla="*/ 82331 h 252418"/>
                <a:gd name="connsiteX15" fmla="*/ 138219 w 264758"/>
                <a:gd name="connsiteY15" fmla="*/ 14751 h 252418"/>
                <a:gd name="connsiteX16" fmla="*/ 138219 w 264758"/>
                <a:gd name="connsiteY16" fmla="*/ 11522 h 252418"/>
                <a:gd name="connsiteX17" fmla="*/ 243934 w 264758"/>
                <a:gd name="connsiteY17" fmla="*/ 80025 h 252418"/>
                <a:gd name="connsiteX18" fmla="*/ 179198 w 264758"/>
                <a:gd name="connsiteY18" fmla="*/ 133843 h 252418"/>
                <a:gd name="connsiteX19" fmla="*/ 118691 w 264758"/>
                <a:gd name="connsiteY19" fmla="*/ 238097 h 252418"/>
                <a:gd name="connsiteX20" fmla="*/ 127763 w 264758"/>
                <a:gd name="connsiteY20" fmla="*/ 235714 h 252418"/>
                <a:gd name="connsiteX21" fmla="*/ 145139 w 264758"/>
                <a:gd name="connsiteY21" fmla="*/ 199348 h 252418"/>
                <a:gd name="connsiteX22" fmla="*/ 187578 w 264758"/>
                <a:gd name="connsiteY22" fmla="*/ 140917 h 252418"/>
                <a:gd name="connsiteX23" fmla="*/ 242089 w 264758"/>
                <a:gd name="connsiteY23" fmla="*/ 86791 h 252418"/>
                <a:gd name="connsiteX24" fmla="*/ 244164 w 264758"/>
                <a:gd name="connsiteY24" fmla="*/ 80409 h 252418"/>
                <a:gd name="connsiteX25" fmla="*/ 132991 w 264758"/>
                <a:gd name="connsiteY25" fmla="*/ 241480 h 2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758" h="252418">
                  <a:moveTo>
                    <a:pt x="222176" y="33203"/>
                  </a:moveTo>
                  <a:cubicBezTo>
                    <a:pt x="180813" y="-3163"/>
                    <a:pt x="116384" y="-9390"/>
                    <a:pt x="66871" y="13213"/>
                  </a:cubicBezTo>
                  <a:cubicBezTo>
                    <a:pt x="-13241" y="49810"/>
                    <a:pt x="-23313" y="181127"/>
                    <a:pt x="47189" y="231101"/>
                  </a:cubicBezTo>
                  <a:cubicBezTo>
                    <a:pt x="146523" y="300219"/>
                    <a:pt x="311053" y="189046"/>
                    <a:pt x="252468" y="72413"/>
                  </a:cubicBezTo>
                  <a:cubicBezTo>
                    <a:pt x="252391" y="60420"/>
                    <a:pt x="230402" y="40507"/>
                    <a:pt x="222176" y="33203"/>
                  </a:cubicBezTo>
                  <a:close/>
                  <a:moveTo>
                    <a:pt x="132991" y="241480"/>
                  </a:moveTo>
                  <a:cubicBezTo>
                    <a:pt x="50572" y="248784"/>
                    <a:pt x="-7782" y="164750"/>
                    <a:pt x="19204" y="87867"/>
                  </a:cubicBezTo>
                  <a:cubicBezTo>
                    <a:pt x="35426" y="41353"/>
                    <a:pt x="81479" y="13828"/>
                    <a:pt x="127994" y="11599"/>
                  </a:cubicBezTo>
                  <a:cubicBezTo>
                    <a:pt x="127917" y="11829"/>
                    <a:pt x="127917" y="12060"/>
                    <a:pt x="127840" y="12291"/>
                  </a:cubicBezTo>
                  <a:cubicBezTo>
                    <a:pt x="120767" y="31435"/>
                    <a:pt x="104929" y="48810"/>
                    <a:pt x="92550" y="64956"/>
                  </a:cubicBezTo>
                  <a:cubicBezTo>
                    <a:pt x="81479" y="79410"/>
                    <a:pt x="70100" y="93633"/>
                    <a:pt x="58722" y="107857"/>
                  </a:cubicBezTo>
                  <a:cubicBezTo>
                    <a:pt x="51418" y="117006"/>
                    <a:pt x="27661" y="137303"/>
                    <a:pt x="26892" y="148451"/>
                  </a:cubicBezTo>
                  <a:cubicBezTo>
                    <a:pt x="26354" y="156063"/>
                    <a:pt x="28507" y="157446"/>
                    <a:pt x="35580" y="154832"/>
                  </a:cubicBezTo>
                  <a:cubicBezTo>
                    <a:pt x="42730" y="152142"/>
                    <a:pt x="54493" y="130614"/>
                    <a:pt x="59260" y="124617"/>
                  </a:cubicBezTo>
                  <a:cubicBezTo>
                    <a:pt x="70485" y="110548"/>
                    <a:pt x="81710" y="96478"/>
                    <a:pt x="92781" y="82331"/>
                  </a:cubicBezTo>
                  <a:cubicBezTo>
                    <a:pt x="109003" y="61265"/>
                    <a:pt x="128762" y="39892"/>
                    <a:pt x="138219" y="14751"/>
                  </a:cubicBezTo>
                  <a:cubicBezTo>
                    <a:pt x="138527" y="13598"/>
                    <a:pt x="138604" y="12829"/>
                    <a:pt x="138219" y="11522"/>
                  </a:cubicBezTo>
                  <a:cubicBezTo>
                    <a:pt x="182888" y="12906"/>
                    <a:pt x="225174" y="39046"/>
                    <a:pt x="243934" y="80025"/>
                  </a:cubicBezTo>
                  <a:cubicBezTo>
                    <a:pt x="234938" y="61112"/>
                    <a:pt x="184119" y="128000"/>
                    <a:pt x="179198" y="133843"/>
                  </a:cubicBezTo>
                  <a:cubicBezTo>
                    <a:pt x="168511" y="146683"/>
                    <a:pt x="101930" y="221260"/>
                    <a:pt x="118691" y="238097"/>
                  </a:cubicBezTo>
                  <a:cubicBezTo>
                    <a:pt x="123073" y="242480"/>
                    <a:pt x="124995" y="237636"/>
                    <a:pt x="127763" y="235714"/>
                  </a:cubicBezTo>
                  <a:cubicBezTo>
                    <a:pt x="133529" y="231639"/>
                    <a:pt x="140910" y="206267"/>
                    <a:pt x="145139" y="199348"/>
                  </a:cubicBezTo>
                  <a:cubicBezTo>
                    <a:pt x="157671" y="178820"/>
                    <a:pt x="172202" y="159369"/>
                    <a:pt x="187578" y="140917"/>
                  </a:cubicBezTo>
                  <a:cubicBezTo>
                    <a:pt x="201187" y="124540"/>
                    <a:pt x="221791" y="94248"/>
                    <a:pt x="242089" y="86791"/>
                  </a:cubicBezTo>
                  <a:cubicBezTo>
                    <a:pt x="244164" y="85330"/>
                    <a:pt x="245010" y="82793"/>
                    <a:pt x="244164" y="80409"/>
                  </a:cubicBezTo>
                  <a:cubicBezTo>
                    <a:pt x="280223" y="157600"/>
                    <a:pt x="209336" y="234714"/>
                    <a:pt x="132991" y="241480"/>
                  </a:cubicBezTo>
                  <a:close/>
                </a:path>
              </a:pathLst>
            </a:custGeom>
            <a:grpFill/>
            <a:ln w="7682"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93CBDEEA-DA72-4BE5-961F-6A28A6A895EB}"/>
                </a:ext>
              </a:extLst>
            </p:cNvPr>
            <p:cNvSpPr/>
            <p:nvPr/>
          </p:nvSpPr>
          <p:spPr>
            <a:xfrm>
              <a:off x="2790999" y="2726925"/>
              <a:ext cx="400163" cy="386863"/>
            </a:xfrm>
            <a:custGeom>
              <a:avLst/>
              <a:gdLst>
                <a:gd name="connsiteX0" fmla="*/ 368669 w 400163"/>
                <a:gd name="connsiteY0" fmla="*/ 81856 h 386863"/>
                <a:gd name="connsiteX1" fmla="*/ 174462 w 400163"/>
                <a:gd name="connsiteY1" fmla="*/ 2435 h 386863"/>
                <a:gd name="connsiteX2" fmla="*/ 147399 w 400163"/>
                <a:gd name="connsiteY2" fmla="*/ 3281 h 386863"/>
                <a:gd name="connsiteX3" fmla="*/ 77050 w 400163"/>
                <a:gd name="connsiteY3" fmla="*/ 41261 h 386863"/>
                <a:gd name="connsiteX4" fmla="*/ 2781 w 400163"/>
                <a:gd name="connsiteY4" fmla="*/ 162660 h 386863"/>
                <a:gd name="connsiteX5" fmla="*/ 110571 w 400163"/>
                <a:gd name="connsiteY5" fmla="*/ 366786 h 386863"/>
                <a:gd name="connsiteX6" fmla="*/ 373897 w 400163"/>
                <a:gd name="connsiteY6" fmla="*/ 289979 h 386863"/>
                <a:gd name="connsiteX7" fmla="*/ 368669 w 400163"/>
                <a:gd name="connsiteY7" fmla="*/ 81856 h 386863"/>
                <a:gd name="connsiteX8" fmla="*/ 368669 w 400163"/>
                <a:gd name="connsiteY8" fmla="*/ 81856 h 386863"/>
                <a:gd name="connsiteX9" fmla="*/ 360289 w 400163"/>
                <a:gd name="connsiteY9" fmla="*/ 284290 h 386863"/>
                <a:gd name="connsiteX10" fmla="*/ 162852 w 400163"/>
                <a:gd name="connsiteY10" fmla="*/ 373321 h 386863"/>
                <a:gd name="connsiteX11" fmla="*/ 13468 w 400163"/>
                <a:gd name="connsiteY11" fmla="*/ 164659 h 386863"/>
                <a:gd name="connsiteX12" fmla="*/ 13391 w 400163"/>
                <a:gd name="connsiteY12" fmla="*/ 164659 h 386863"/>
                <a:gd name="connsiteX13" fmla="*/ 127793 w 400163"/>
                <a:gd name="connsiteY13" fmla="*/ 21733 h 386863"/>
                <a:gd name="connsiteX14" fmla="*/ 355138 w 400163"/>
                <a:gd name="connsiteY14" fmla="*/ 87545 h 386863"/>
                <a:gd name="connsiteX15" fmla="*/ 360289 w 400163"/>
                <a:gd name="connsiteY15" fmla="*/ 284290 h 38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163" h="386863">
                  <a:moveTo>
                    <a:pt x="368669" y="81856"/>
                  </a:moveTo>
                  <a:cubicBezTo>
                    <a:pt x="329766" y="16813"/>
                    <a:pt x="245963" y="-4330"/>
                    <a:pt x="174462" y="2435"/>
                  </a:cubicBezTo>
                  <a:cubicBezTo>
                    <a:pt x="176153" y="-2331"/>
                    <a:pt x="154626" y="975"/>
                    <a:pt x="147399" y="3281"/>
                  </a:cubicBezTo>
                  <a:cubicBezTo>
                    <a:pt x="121950" y="11431"/>
                    <a:pt x="93888" y="27422"/>
                    <a:pt x="77050" y="41261"/>
                  </a:cubicBezTo>
                  <a:cubicBezTo>
                    <a:pt x="39377" y="72015"/>
                    <a:pt x="12007" y="114762"/>
                    <a:pt x="2781" y="162660"/>
                  </a:cubicBezTo>
                  <a:cubicBezTo>
                    <a:pt x="-12673" y="244387"/>
                    <a:pt x="38070" y="330112"/>
                    <a:pt x="110571" y="366786"/>
                  </a:cubicBezTo>
                  <a:cubicBezTo>
                    <a:pt x="202063" y="412762"/>
                    <a:pt x="321078" y="376704"/>
                    <a:pt x="373897" y="289979"/>
                  </a:cubicBezTo>
                  <a:cubicBezTo>
                    <a:pt x="411724" y="227550"/>
                    <a:pt x="407572" y="142594"/>
                    <a:pt x="368669" y="81856"/>
                  </a:cubicBezTo>
                  <a:lnTo>
                    <a:pt x="368669" y="81856"/>
                  </a:lnTo>
                  <a:close/>
                  <a:moveTo>
                    <a:pt x="360289" y="284290"/>
                  </a:moveTo>
                  <a:cubicBezTo>
                    <a:pt x="319156" y="349795"/>
                    <a:pt x="239966" y="388390"/>
                    <a:pt x="162852" y="373321"/>
                  </a:cubicBezTo>
                  <a:cubicBezTo>
                    <a:pt x="71207" y="355407"/>
                    <a:pt x="-5061" y="259457"/>
                    <a:pt x="13468" y="164659"/>
                  </a:cubicBezTo>
                  <a:cubicBezTo>
                    <a:pt x="13468" y="164659"/>
                    <a:pt x="13391" y="164659"/>
                    <a:pt x="13391" y="164659"/>
                  </a:cubicBezTo>
                  <a:cubicBezTo>
                    <a:pt x="26307" y="101615"/>
                    <a:pt x="70285" y="49719"/>
                    <a:pt x="127793" y="21733"/>
                  </a:cubicBezTo>
                  <a:cubicBezTo>
                    <a:pt x="207598" y="821"/>
                    <a:pt x="308008" y="10969"/>
                    <a:pt x="355138" y="87545"/>
                  </a:cubicBezTo>
                  <a:cubicBezTo>
                    <a:pt x="391503" y="146438"/>
                    <a:pt x="395501" y="224167"/>
                    <a:pt x="360289" y="284290"/>
                  </a:cubicBezTo>
                  <a:close/>
                </a:path>
              </a:pathLst>
            </a:custGeom>
            <a:grpFill/>
            <a:ln w="7682"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11EF276B-8A5E-44CD-A320-CD543C97B37B}"/>
                </a:ext>
              </a:extLst>
            </p:cNvPr>
            <p:cNvSpPr/>
            <p:nvPr/>
          </p:nvSpPr>
          <p:spPr>
            <a:xfrm>
              <a:off x="2908569" y="2813702"/>
              <a:ext cx="131041" cy="177908"/>
            </a:xfrm>
            <a:custGeom>
              <a:avLst/>
              <a:gdLst>
                <a:gd name="connsiteX0" fmla="*/ 86799 w 131041"/>
                <a:gd name="connsiteY0" fmla="*/ 62429 h 177908"/>
                <a:gd name="connsiteX1" fmla="*/ 126855 w 131041"/>
                <a:gd name="connsiteY1" fmla="*/ 0 h 177908"/>
                <a:gd name="connsiteX2" fmla="*/ 122780 w 131041"/>
                <a:gd name="connsiteY2" fmla="*/ 1768 h 177908"/>
                <a:gd name="connsiteX3" fmla="*/ 83647 w 131041"/>
                <a:gd name="connsiteY3" fmla="*/ 48590 h 177908"/>
                <a:gd name="connsiteX4" fmla="*/ 40976 w 131041"/>
                <a:gd name="connsiteY4" fmla="*/ 106714 h 177908"/>
                <a:gd name="connsiteX5" fmla="*/ 4610 w 131041"/>
                <a:gd name="connsiteY5" fmla="*/ 177908 h 177908"/>
                <a:gd name="connsiteX6" fmla="*/ 9223 w 131041"/>
                <a:gd name="connsiteY6" fmla="*/ 175294 h 177908"/>
                <a:gd name="connsiteX7" fmla="*/ 44974 w 131041"/>
                <a:gd name="connsiteY7" fmla="*/ 120169 h 177908"/>
                <a:gd name="connsiteX8" fmla="*/ 86799 w 131041"/>
                <a:gd name="connsiteY8" fmla="*/ 62429 h 17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41" h="177908">
                  <a:moveTo>
                    <a:pt x="86799" y="62429"/>
                  </a:moveTo>
                  <a:cubicBezTo>
                    <a:pt x="88875" y="59662"/>
                    <a:pt x="146845" y="0"/>
                    <a:pt x="126855" y="0"/>
                  </a:cubicBezTo>
                  <a:cubicBezTo>
                    <a:pt x="125010" y="0"/>
                    <a:pt x="124241" y="1461"/>
                    <a:pt x="122780" y="1768"/>
                  </a:cubicBezTo>
                  <a:cubicBezTo>
                    <a:pt x="111017" y="4767"/>
                    <a:pt x="91181" y="38980"/>
                    <a:pt x="83647" y="48590"/>
                  </a:cubicBezTo>
                  <a:cubicBezTo>
                    <a:pt x="68808" y="67504"/>
                    <a:pt x="54662" y="86955"/>
                    <a:pt x="40976" y="106714"/>
                  </a:cubicBezTo>
                  <a:cubicBezTo>
                    <a:pt x="38209" y="110635"/>
                    <a:pt x="-15841" y="177908"/>
                    <a:pt x="4610" y="177908"/>
                  </a:cubicBezTo>
                  <a:cubicBezTo>
                    <a:pt x="6917" y="177908"/>
                    <a:pt x="7763" y="176448"/>
                    <a:pt x="9223" y="175294"/>
                  </a:cubicBezTo>
                  <a:cubicBezTo>
                    <a:pt x="23447" y="164761"/>
                    <a:pt x="34595" y="135238"/>
                    <a:pt x="44974" y="120169"/>
                  </a:cubicBezTo>
                  <a:cubicBezTo>
                    <a:pt x="58429" y="100563"/>
                    <a:pt x="72345" y="81266"/>
                    <a:pt x="86799" y="62429"/>
                  </a:cubicBezTo>
                  <a:close/>
                </a:path>
              </a:pathLst>
            </a:custGeom>
            <a:grpFill/>
            <a:ln w="7682"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34EC2FF-FAF9-43A8-AADA-66CA6B4CA203}"/>
                </a:ext>
              </a:extLst>
            </p:cNvPr>
            <p:cNvSpPr/>
            <p:nvPr/>
          </p:nvSpPr>
          <p:spPr>
            <a:xfrm>
              <a:off x="2936398" y="2849847"/>
              <a:ext cx="127551" cy="174697"/>
            </a:xfrm>
            <a:custGeom>
              <a:avLst/>
              <a:gdLst>
                <a:gd name="connsiteX0" fmla="*/ 120323 w 127551"/>
                <a:gd name="connsiteY0" fmla="*/ 1604 h 174697"/>
                <a:gd name="connsiteX1" fmla="*/ 86417 w 127551"/>
                <a:gd name="connsiteY1" fmla="*/ 38278 h 174697"/>
                <a:gd name="connsiteX2" fmla="*/ 0 w 127551"/>
                <a:gd name="connsiteY2" fmla="*/ 167826 h 174697"/>
                <a:gd name="connsiteX3" fmla="*/ 9841 w 127551"/>
                <a:gd name="connsiteY3" fmla="*/ 171824 h 174697"/>
                <a:gd name="connsiteX4" fmla="*/ 32214 w 127551"/>
                <a:gd name="connsiteY4" fmla="*/ 123234 h 174697"/>
                <a:gd name="connsiteX5" fmla="*/ 127550 w 127551"/>
                <a:gd name="connsiteY5" fmla="*/ 9677 h 174697"/>
                <a:gd name="connsiteX6" fmla="*/ 120323 w 127551"/>
                <a:gd name="connsiteY6" fmla="*/ 1604 h 1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1" h="174697">
                  <a:moveTo>
                    <a:pt x="120323" y="1604"/>
                  </a:moveTo>
                  <a:cubicBezTo>
                    <a:pt x="107791" y="10984"/>
                    <a:pt x="97104" y="26591"/>
                    <a:pt x="86417" y="38278"/>
                  </a:cubicBezTo>
                  <a:cubicBezTo>
                    <a:pt x="53126" y="74874"/>
                    <a:pt x="11148" y="118006"/>
                    <a:pt x="0" y="167826"/>
                  </a:cubicBezTo>
                  <a:cubicBezTo>
                    <a:pt x="846" y="171978"/>
                    <a:pt x="5766" y="178513"/>
                    <a:pt x="9841" y="171824"/>
                  </a:cubicBezTo>
                  <a:cubicBezTo>
                    <a:pt x="18683" y="156986"/>
                    <a:pt x="22373" y="138534"/>
                    <a:pt x="32214" y="123234"/>
                  </a:cubicBezTo>
                  <a:cubicBezTo>
                    <a:pt x="59046" y="81640"/>
                    <a:pt x="94259" y="46043"/>
                    <a:pt x="127550" y="9677"/>
                  </a:cubicBezTo>
                  <a:cubicBezTo>
                    <a:pt x="127550" y="6371"/>
                    <a:pt x="127857" y="-3931"/>
                    <a:pt x="120323" y="1604"/>
                  </a:cubicBezTo>
                  <a:close/>
                </a:path>
              </a:pathLst>
            </a:custGeom>
            <a:grpFill/>
            <a:ln w="7682"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F9974C8F-6A2F-43A7-B00B-892CF54C03C3}"/>
                </a:ext>
              </a:extLst>
            </p:cNvPr>
            <p:cNvSpPr/>
            <p:nvPr/>
          </p:nvSpPr>
          <p:spPr>
            <a:xfrm>
              <a:off x="3020862" y="2916418"/>
              <a:ext cx="90070" cy="107944"/>
            </a:xfrm>
            <a:custGeom>
              <a:avLst/>
              <a:gdLst>
                <a:gd name="connsiteX0" fmla="*/ 18252 w 90070"/>
                <a:gd name="connsiteY0" fmla="*/ 70964 h 107944"/>
                <a:gd name="connsiteX1" fmla="*/ 5105 w 90070"/>
                <a:gd name="connsiteY1" fmla="*/ 107944 h 107944"/>
                <a:gd name="connsiteX2" fmla="*/ 9795 w 90070"/>
                <a:gd name="connsiteY2" fmla="*/ 105177 h 107944"/>
                <a:gd name="connsiteX3" fmla="*/ 27248 w 90070"/>
                <a:gd name="connsiteY3" fmla="*/ 77114 h 107944"/>
                <a:gd name="connsiteX4" fmla="*/ 63614 w 90070"/>
                <a:gd name="connsiteY4" fmla="*/ 30830 h 107944"/>
                <a:gd name="connsiteX5" fmla="*/ 84987 w 90070"/>
                <a:gd name="connsiteY5" fmla="*/ 0 h 107944"/>
                <a:gd name="connsiteX6" fmla="*/ 18252 w 90070"/>
                <a:gd name="connsiteY6" fmla="*/ 70964 h 10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0" h="107944">
                  <a:moveTo>
                    <a:pt x="18252" y="70964"/>
                  </a:moveTo>
                  <a:cubicBezTo>
                    <a:pt x="20174" y="68119"/>
                    <a:pt x="-12193" y="107944"/>
                    <a:pt x="5105" y="107944"/>
                  </a:cubicBezTo>
                  <a:cubicBezTo>
                    <a:pt x="7566" y="107944"/>
                    <a:pt x="8258" y="106407"/>
                    <a:pt x="9795" y="105177"/>
                  </a:cubicBezTo>
                  <a:cubicBezTo>
                    <a:pt x="16561" y="99718"/>
                    <a:pt x="22173" y="84572"/>
                    <a:pt x="27248" y="77114"/>
                  </a:cubicBezTo>
                  <a:cubicBezTo>
                    <a:pt x="38242" y="60892"/>
                    <a:pt x="50159" y="45131"/>
                    <a:pt x="63614" y="30830"/>
                  </a:cubicBezTo>
                  <a:cubicBezTo>
                    <a:pt x="59616" y="35059"/>
                    <a:pt x="104900" y="0"/>
                    <a:pt x="84987" y="0"/>
                  </a:cubicBezTo>
                  <a:cubicBezTo>
                    <a:pt x="61384" y="-77"/>
                    <a:pt x="29324" y="54434"/>
                    <a:pt x="18252" y="70964"/>
                  </a:cubicBezTo>
                  <a:close/>
                </a:path>
              </a:pathLst>
            </a:custGeom>
            <a:grpFill/>
            <a:ln w="7682"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C3D98A2D-C024-4B8F-B7A9-7B0CADC6A552}"/>
                </a:ext>
              </a:extLst>
            </p:cNvPr>
            <p:cNvSpPr/>
            <p:nvPr/>
          </p:nvSpPr>
          <p:spPr>
            <a:xfrm>
              <a:off x="2881024" y="2820814"/>
              <a:ext cx="70490" cy="91546"/>
            </a:xfrm>
            <a:custGeom>
              <a:avLst/>
              <a:gdLst>
                <a:gd name="connsiteX0" fmla="*/ 32464 w 70490"/>
                <a:gd name="connsiteY0" fmla="*/ 58316 h 91546"/>
                <a:gd name="connsiteX1" fmla="*/ 70444 w 70490"/>
                <a:gd name="connsiteY1" fmla="*/ 8956 h 91546"/>
                <a:gd name="connsiteX2" fmla="*/ 61449 w 70490"/>
                <a:gd name="connsiteY2" fmla="*/ 3113 h 91546"/>
                <a:gd name="connsiteX3" fmla="*/ 38384 w 70490"/>
                <a:gd name="connsiteY3" fmla="*/ 34482 h 91546"/>
                <a:gd name="connsiteX4" fmla="*/ 19 w 70490"/>
                <a:gd name="connsiteY4" fmla="*/ 82457 h 91546"/>
                <a:gd name="connsiteX5" fmla="*/ 8784 w 70490"/>
                <a:gd name="connsiteY5" fmla="*/ 88608 h 91546"/>
                <a:gd name="connsiteX6" fmla="*/ 32464 w 70490"/>
                <a:gd name="connsiteY6" fmla="*/ 58316 h 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90" h="91546">
                  <a:moveTo>
                    <a:pt x="32464" y="58316"/>
                  </a:moveTo>
                  <a:cubicBezTo>
                    <a:pt x="38614" y="51012"/>
                    <a:pt x="71905" y="20028"/>
                    <a:pt x="70444" y="8956"/>
                  </a:cubicBezTo>
                  <a:cubicBezTo>
                    <a:pt x="69983" y="5343"/>
                    <a:pt x="66754" y="-5190"/>
                    <a:pt x="61449" y="3113"/>
                  </a:cubicBezTo>
                  <a:cubicBezTo>
                    <a:pt x="56451" y="4497"/>
                    <a:pt x="42074" y="30022"/>
                    <a:pt x="38384" y="34482"/>
                  </a:cubicBezTo>
                  <a:cubicBezTo>
                    <a:pt x="32233" y="41939"/>
                    <a:pt x="-904" y="71616"/>
                    <a:pt x="19" y="82457"/>
                  </a:cubicBezTo>
                  <a:cubicBezTo>
                    <a:pt x="326" y="86147"/>
                    <a:pt x="3171" y="96603"/>
                    <a:pt x="8784" y="88608"/>
                  </a:cubicBezTo>
                  <a:cubicBezTo>
                    <a:pt x="16241" y="78382"/>
                    <a:pt x="24237" y="68080"/>
                    <a:pt x="32464" y="58316"/>
                  </a:cubicBezTo>
                  <a:close/>
                </a:path>
              </a:pathLst>
            </a:custGeom>
            <a:grpFill/>
            <a:ln w="7682"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1DB51479-8DD1-4C4A-9B00-710EC336F66B}"/>
              </a:ext>
            </a:extLst>
          </p:cNvPr>
          <p:cNvGrpSpPr/>
          <p:nvPr/>
        </p:nvGrpSpPr>
        <p:grpSpPr>
          <a:xfrm>
            <a:off x="7588067" y="3775869"/>
            <a:ext cx="1392206" cy="1453511"/>
            <a:chOff x="4764978" y="2850498"/>
            <a:chExt cx="580983" cy="598047"/>
          </a:xfrm>
          <a:solidFill>
            <a:schemeClr val="tx2"/>
          </a:solidFill>
        </p:grpSpPr>
        <p:sp>
          <p:nvSpPr>
            <p:cNvPr id="26" name="Graphic 4">
              <a:extLst>
                <a:ext uri="{FF2B5EF4-FFF2-40B4-BE49-F238E27FC236}">
                  <a16:creationId xmlns:a16="http://schemas.microsoft.com/office/drawing/2014/main" id="{15C8F27C-CA8D-48E4-868C-75CF66D827B5}"/>
                </a:ext>
              </a:extLst>
            </p:cNvPr>
            <p:cNvSpPr/>
            <p:nvPr/>
          </p:nvSpPr>
          <p:spPr>
            <a:xfrm>
              <a:off x="5053152" y="2974609"/>
              <a:ext cx="158175" cy="164848"/>
            </a:xfrm>
            <a:custGeom>
              <a:avLst/>
              <a:gdLst>
                <a:gd name="connsiteX0" fmla="*/ 114172 w 158175"/>
                <a:gd name="connsiteY0" fmla="*/ 141168 h 164848"/>
                <a:gd name="connsiteX1" fmla="*/ 88647 w 158175"/>
                <a:gd name="connsiteY1" fmla="*/ 154622 h 164848"/>
                <a:gd name="connsiteX2" fmla="*/ 84649 w 158175"/>
                <a:gd name="connsiteY2" fmla="*/ 159850 h 164848"/>
                <a:gd name="connsiteX3" fmla="*/ 92183 w 158175"/>
                <a:gd name="connsiteY3" fmla="*/ 164848 h 164848"/>
                <a:gd name="connsiteX4" fmla="*/ 158073 w 158175"/>
                <a:gd name="connsiteY4" fmla="*/ 81506 h 164848"/>
                <a:gd name="connsiteX5" fmla="*/ 54126 w 158175"/>
                <a:gd name="connsiteY5" fmla="*/ 4392 h 164848"/>
                <a:gd name="connsiteX6" fmla="*/ 0 w 158175"/>
                <a:gd name="connsiteY6" fmla="*/ 75817 h 164848"/>
                <a:gd name="connsiteX7" fmla="*/ 10841 w 158175"/>
                <a:gd name="connsiteY7" fmla="*/ 76432 h 164848"/>
                <a:gd name="connsiteX8" fmla="*/ 12840 w 158175"/>
                <a:gd name="connsiteY8" fmla="*/ 65822 h 164848"/>
                <a:gd name="connsiteX9" fmla="*/ 40364 w 158175"/>
                <a:gd name="connsiteY9" fmla="*/ 23997 h 164848"/>
                <a:gd name="connsiteX10" fmla="*/ 57816 w 158175"/>
                <a:gd name="connsiteY10" fmla="*/ 14541 h 164848"/>
                <a:gd name="connsiteX11" fmla="*/ 145848 w 158175"/>
                <a:gd name="connsiteY11" fmla="*/ 90578 h 164848"/>
                <a:gd name="connsiteX12" fmla="*/ 114172 w 158175"/>
                <a:gd name="connsiteY12" fmla="*/ 141168 h 16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175" h="164848">
                  <a:moveTo>
                    <a:pt x="114172" y="141168"/>
                  </a:moveTo>
                  <a:cubicBezTo>
                    <a:pt x="107483" y="146473"/>
                    <a:pt x="94028" y="149240"/>
                    <a:pt x="88647" y="154622"/>
                  </a:cubicBezTo>
                  <a:cubicBezTo>
                    <a:pt x="86878" y="156314"/>
                    <a:pt x="84649" y="156621"/>
                    <a:pt x="84649" y="159850"/>
                  </a:cubicBezTo>
                  <a:cubicBezTo>
                    <a:pt x="84649" y="165001"/>
                    <a:pt x="88954" y="164848"/>
                    <a:pt x="92183" y="164848"/>
                  </a:cubicBezTo>
                  <a:cubicBezTo>
                    <a:pt x="127319" y="164848"/>
                    <a:pt x="156458" y="110568"/>
                    <a:pt x="158073" y="81506"/>
                  </a:cubicBezTo>
                  <a:cubicBezTo>
                    <a:pt x="160917" y="28303"/>
                    <a:pt x="104177" y="-14060"/>
                    <a:pt x="54126" y="4392"/>
                  </a:cubicBezTo>
                  <a:cubicBezTo>
                    <a:pt x="26294" y="14618"/>
                    <a:pt x="0" y="44910"/>
                    <a:pt x="0" y="75817"/>
                  </a:cubicBezTo>
                  <a:cubicBezTo>
                    <a:pt x="0" y="86042"/>
                    <a:pt x="8457" y="78354"/>
                    <a:pt x="10841" y="76432"/>
                  </a:cubicBezTo>
                  <a:lnTo>
                    <a:pt x="12840" y="65822"/>
                  </a:lnTo>
                  <a:cubicBezTo>
                    <a:pt x="17068" y="49292"/>
                    <a:pt x="26679" y="34223"/>
                    <a:pt x="40364" y="23997"/>
                  </a:cubicBezTo>
                  <a:cubicBezTo>
                    <a:pt x="45592" y="20076"/>
                    <a:pt x="51743" y="16770"/>
                    <a:pt x="57816" y="14541"/>
                  </a:cubicBezTo>
                  <a:cubicBezTo>
                    <a:pt x="104715" y="-2143"/>
                    <a:pt x="155766" y="41296"/>
                    <a:pt x="145848" y="90578"/>
                  </a:cubicBezTo>
                  <a:cubicBezTo>
                    <a:pt x="141927" y="110568"/>
                    <a:pt x="130010" y="128636"/>
                    <a:pt x="114172" y="141168"/>
                  </a:cubicBezTo>
                  <a:close/>
                </a:path>
              </a:pathLst>
            </a:custGeom>
            <a:grpFill/>
            <a:ln w="7682"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01CCC478-9326-476A-B07C-637879C36AA0}"/>
                </a:ext>
              </a:extLst>
            </p:cNvPr>
            <p:cNvSpPr/>
            <p:nvPr/>
          </p:nvSpPr>
          <p:spPr>
            <a:xfrm>
              <a:off x="4981290" y="2908939"/>
              <a:ext cx="296957" cy="316344"/>
            </a:xfrm>
            <a:custGeom>
              <a:avLst/>
              <a:gdLst>
                <a:gd name="connsiteX0" fmla="*/ 209714 w 296957"/>
                <a:gd name="connsiteY0" fmla="*/ 294793 h 316344"/>
                <a:gd name="connsiteX1" fmla="*/ 288827 w 296957"/>
                <a:gd name="connsiteY1" fmla="*/ 95049 h 316344"/>
                <a:gd name="connsiteX2" fmla="*/ 96773 w 296957"/>
                <a:gd name="connsiteY2" fmla="*/ 9170 h 316344"/>
                <a:gd name="connsiteX3" fmla="*/ 17429 w 296957"/>
                <a:gd name="connsiteY3" fmla="*/ 87130 h 316344"/>
                <a:gd name="connsiteX4" fmla="*/ 2129 w 296957"/>
                <a:gd name="connsiteY4" fmla="*/ 156248 h 316344"/>
                <a:gd name="connsiteX5" fmla="*/ 12739 w 296957"/>
                <a:gd name="connsiteY5" fmla="*/ 157863 h 316344"/>
                <a:gd name="connsiteX6" fmla="*/ 15660 w 296957"/>
                <a:gd name="connsiteY6" fmla="*/ 131800 h 316344"/>
                <a:gd name="connsiteX7" fmla="*/ 78090 w 296957"/>
                <a:gd name="connsiteY7" fmla="*/ 31236 h 316344"/>
                <a:gd name="connsiteX8" fmla="*/ 277218 w 296957"/>
                <a:gd name="connsiteY8" fmla="*/ 94896 h 316344"/>
                <a:gd name="connsiteX9" fmla="*/ 126834 w 296957"/>
                <a:gd name="connsiteY9" fmla="*/ 301404 h 316344"/>
                <a:gd name="connsiteX10" fmla="*/ 120760 w 296957"/>
                <a:gd name="connsiteY10" fmla="*/ 307786 h 316344"/>
                <a:gd name="connsiteX11" fmla="*/ 209714 w 296957"/>
                <a:gd name="connsiteY11" fmla="*/ 294793 h 31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957" h="316344">
                  <a:moveTo>
                    <a:pt x="209714" y="294793"/>
                  </a:moveTo>
                  <a:cubicBezTo>
                    <a:pt x="282138" y="252353"/>
                    <a:pt x="313046" y="171856"/>
                    <a:pt x="288827" y="95049"/>
                  </a:cubicBezTo>
                  <a:cubicBezTo>
                    <a:pt x="265224" y="20165"/>
                    <a:pt x="168197" y="-19046"/>
                    <a:pt x="96773" y="9170"/>
                  </a:cubicBezTo>
                  <a:cubicBezTo>
                    <a:pt x="61252" y="23163"/>
                    <a:pt x="32959" y="52686"/>
                    <a:pt x="17429" y="87130"/>
                  </a:cubicBezTo>
                  <a:cubicBezTo>
                    <a:pt x="12124" y="98893"/>
                    <a:pt x="-6174" y="144332"/>
                    <a:pt x="2129" y="156248"/>
                  </a:cubicBezTo>
                  <a:cubicBezTo>
                    <a:pt x="4128" y="159093"/>
                    <a:pt x="10509" y="166935"/>
                    <a:pt x="12739" y="157863"/>
                  </a:cubicBezTo>
                  <a:cubicBezTo>
                    <a:pt x="14892" y="149021"/>
                    <a:pt x="13585" y="140334"/>
                    <a:pt x="15660" y="131800"/>
                  </a:cubicBezTo>
                  <a:cubicBezTo>
                    <a:pt x="25117" y="92281"/>
                    <a:pt x="39418" y="57069"/>
                    <a:pt x="78090" y="31236"/>
                  </a:cubicBezTo>
                  <a:cubicBezTo>
                    <a:pt x="143748" y="-12434"/>
                    <a:pt x="250616" y="18935"/>
                    <a:pt x="277218" y="94896"/>
                  </a:cubicBezTo>
                  <a:cubicBezTo>
                    <a:pt x="309740" y="187848"/>
                    <a:pt x="231857" y="315167"/>
                    <a:pt x="126834" y="301404"/>
                  </a:cubicBezTo>
                  <a:cubicBezTo>
                    <a:pt x="123759" y="302327"/>
                    <a:pt x="119914" y="303096"/>
                    <a:pt x="120760" y="307786"/>
                  </a:cubicBezTo>
                  <a:cubicBezTo>
                    <a:pt x="125450" y="330851"/>
                    <a:pt x="199643" y="300635"/>
                    <a:pt x="209714" y="294793"/>
                  </a:cubicBezTo>
                  <a:close/>
                </a:path>
              </a:pathLst>
            </a:custGeom>
            <a:grpFill/>
            <a:ln w="7682"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5D534B86-F9F5-4FE9-A85F-05D61D10BC3D}"/>
                </a:ext>
              </a:extLst>
            </p:cNvPr>
            <p:cNvSpPr/>
            <p:nvPr/>
          </p:nvSpPr>
          <p:spPr>
            <a:xfrm>
              <a:off x="4764978" y="3053446"/>
              <a:ext cx="371997" cy="395099"/>
            </a:xfrm>
            <a:custGeom>
              <a:avLst/>
              <a:gdLst>
                <a:gd name="connsiteX0" fmla="*/ 371900 w 371997"/>
                <a:gd name="connsiteY0" fmla="*/ 8128 h 395099"/>
                <a:gd name="connsiteX1" fmla="*/ 358676 w 371997"/>
                <a:gd name="connsiteY1" fmla="*/ 3669 h 395099"/>
                <a:gd name="connsiteX2" fmla="*/ 358676 w 371997"/>
                <a:gd name="connsiteY2" fmla="*/ 3669 h 395099"/>
                <a:gd name="connsiteX3" fmla="*/ 66596 w 371997"/>
                <a:gd name="connsiteY3" fmla="*/ 109153 h 395099"/>
                <a:gd name="connsiteX4" fmla="*/ 60522 w 371997"/>
                <a:gd name="connsiteY4" fmla="*/ 121685 h 395099"/>
                <a:gd name="connsiteX5" fmla="*/ 95120 w 371997"/>
                <a:gd name="connsiteY5" fmla="*/ 147287 h 395099"/>
                <a:gd name="connsiteX6" fmla="*/ 143326 w 371997"/>
                <a:gd name="connsiteY6" fmla="*/ 187343 h 395099"/>
                <a:gd name="connsiteX7" fmla="*/ 42224 w 371997"/>
                <a:gd name="connsiteY7" fmla="*/ 287445 h 395099"/>
                <a:gd name="connsiteX8" fmla="*/ 15 w 371997"/>
                <a:gd name="connsiteY8" fmla="*/ 338034 h 395099"/>
                <a:gd name="connsiteX9" fmla="*/ 26309 w 371997"/>
                <a:gd name="connsiteY9" fmla="*/ 367020 h 395099"/>
                <a:gd name="connsiteX10" fmla="*/ 59523 w 371997"/>
                <a:gd name="connsiteY10" fmla="*/ 394006 h 395099"/>
                <a:gd name="connsiteX11" fmla="*/ 100348 w 371997"/>
                <a:gd name="connsiteY11" fmla="*/ 344877 h 395099"/>
                <a:gd name="connsiteX12" fmla="*/ 203833 w 371997"/>
                <a:gd name="connsiteY12" fmla="*/ 245159 h 395099"/>
                <a:gd name="connsiteX13" fmla="*/ 265340 w 371997"/>
                <a:gd name="connsiteY13" fmla="*/ 302053 h 395099"/>
                <a:gd name="connsiteX14" fmla="*/ 283407 w 371997"/>
                <a:gd name="connsiteY14" fmla="*/ 308896 h 395099"/>
                <a:gd name="connsiteX15" fmla="*/ 286021 w 371997"/>
                <a:gd name="connsiteY15" fmla="*/ 305282 h 395099"/>
                <a:gd name="connsiteX16" fmla="*/ 290942 w 371997"/>
                <a:gd name="connsiteY16" fmla="*/ 273299 h 395099"/>
                <a:gd name="connsiteX17" fmla="*/ 300476 w 371997"/>
                <a:gd name="connsiteY17" fmla="*/ 217097 h 395099"/>
                <a:gd name="connsiteX18" fmla="*/ 333766 w 371997"/>
                <a:gd name="connsiteY18" fmla="*/ 104924 h 395099"/>
                <a:gd name="connsiteX19" fmla="*/ 356985 w 371997"/>
                <a:gd name="connsiteY19" fmla="*/ 43955 h 395099"/>
                <a:gd name="connsiteX20" fmla="*/ 371900 w 371997"/>
                <a:gd name="connsiteY20" fmla="*/ 8128 h 395099"/>
                <a:gd name="connsiteX21" fmla="*/ 73977 w 371997"/>
                <a:gd name="connsiteY21" fmla="*/ 117840 h 395099"/>
                <a:gd name="connsiteX22" fmla="*/ 81973 w 371997"/>
                <a:gd name="connsiteY22" fmla="*/ 114458 h 395099"/>
                <a:gd name="connsiteX23" fmla="*/ 84741 w 371997"/>
                <a:gd name="connsiteY23" fmla="*/ 125375 h 395099"/>
                <a:gd name="connsiteX24" fmla="*/ 73977 w 371997"/>
                <a:gd name="connsiteY24" fmla="*/ 117840 h 395099"/>
                <a:gd name="connsiteX25" fmla="*/ 97965 w 371997"/>
                <a:gd name="connsiteY25" fmla="*/ 134909 h 395099"/>
                <a:gd name="connsiteX26" fmla="*/ 98734 w 371997"/>
                <a:gd name="connsiteY26" fmla="*/ 107769 h 395099"/>
                <a:gd name="connsiteX27" fmla="*/ 109882 w 371997"/>
                <a:gd name="connsiteY27" fmla="*/ 143673 h 395099"/>
                <a:gd name="connsiteX28" fmla="*/ 97965 w 371997"/>
                <a:gd name="connsiteY28" fmla="*/ 134909 h 395099"/>
                <a:gd name="connsiteX29" fmla="*/ 124566 w 371997"/>
                <a:gd name="connsiteY29" fmla="*/ 155283 h 395099"/>
                <a:gd name="connsiteX30" fmla="*/ 108882 w 371997"/>
                <a:gd name="connsiteY30" fmla="*/ 103848 h 395099"/>
                <a:gd name="connsiteX31" fmla="*/ 120491 w 371997"/>
                <a:gd name="connsiteY31" fmla="*/ 99388 h 395099"/>
                <a:gd name="connsiteX32" fmla="*/ 143403 w 371997"/>
                <a:gd name="connsiteY32" fmla="*/ 171889 h 395099"/>
                <a:gd name="connsiteX33" fmla="*/ 124566 w 371997"/>
                <a:gd name="connsiteY33" fmla="*/ 155283 h 395099"/>
                <a:gd name="connsiteX34" fmla="*/ 12855 w 371997"/>
                <a:gd name="connsiteY34" fmla="*/ 338265 h 395099"/>
                <a:gd name="connsiteX35" fmla="*/ 18698 w 371997"/>
                <a:gd name="connsiteY35" fmla="*/ 330731 h 395099"/>
                <a:gd name="connsiteX36" fmla="*/ 32152 w 371997"/>
                <a:gd name="connsiteY36" fmla="*/ 357563 h 395099"/>
                <a:gd name="connsiteX37" fmla="*/ 12855 w 371997"/>
                <a:gd name="connsiteY37" fmla="*/ 338265 h 395099"/>
                <a:gd name="connsiteX38" fmla="*/ 66750 w 371997"/>
                <a:gd name="connsiteY38" fmla="*/ 365405 h 395099"/>
                <a:gd name="connsiteX39" fmla="*/ 43608 w 371997"/>
                <a:gd name="connsiteY39" fmla="*/ 312278 h 395099"/>
                <a:gd name="connsiteX40" fmla="*/ 34536 w 371997"/>
                <a:gd name="connsiteY40" fmla="*/ 317430 h 395099"/>
                <a:gd name="connsiteX41" fmla="*/ 52527 w 371997"/>
                <a:gd name="connsiteY41" fmla="*/ 358332 h 395099"/>
                <a:gd name="connsiteX42" fmla="*/ 60446 w 371997"/>
                <a:gd name="connsiteY42" fmla="*/ 372940 h 395099"/>
                <a:gd name="connsiteX43" fmla="*/ 56063 w 371997"/>
                <a:gd name="connsiteY43" fmla="*/ 378398 h 395099"/>
                <a:gd name="connsiteX44" fmla="*/ 46299 w 371997"/>
                <a:gd name="connsiteY44" fmla="*/ 370018 h 395099"/>
                <a:gd name="connsiteX45" fmla="*/ 37457 w 371997"/>
                <a:gd name="connsiteY45" fmla="*/ 344031 h 395099"/>
                <a:gd name="connsiteX46" fmla="*/ 47068 w 371997"/>
                <a:gd name="connsiteY46" fmla="*/ 298209 h 395099"/>
                <a:gd name="connsiteX47" fmla="*/ 72670 w 371997"/>
                <a:gd name="connsiteY47" fmla="*/ 356410 h 395099"/>
                <a:gd name="connsiteX48" fmla="*/ 66750 w 371997"/>
                <a:gd name="connsiteY48" fmla="*/ 365405 h 395099"/>
                <a:gd name="connsiteX49" fmla="*/ 131563 w 371997"/>
                <a:gd name="connsiteY49" fmla="*/ 298824 h 395099"/>
                <a:gd name="connsiteX50" fmla="*/ 109113 w 371997"/>
                <a:gd name="connsiteY50" fmla="*/ 243314 h 395099"/>
                <a:gd name="connsiteX51" fmla="*/ 104500 w 371997"/>
                <a:gd name="connsiteY51" fmla="*/ 251618 h 395099"/>
                <a:gd name="connsiteX52" fmla="*/ 118108 w 371997"/>
                <a:gd name="connsiteY52" fmla="*/ 293826 h 395099"/>
                <a:gd name="connsiteX53" fmla="*/ 112572 w 371997"/>
                <a:gd name="connsiteY53" fmla="*/ 317199 h 395099"/>
                <a:gd name="connsiteX54" fmla="*/ 96350 w 371997"/>
                <a:gd name="connsiteY54" fmla="*/ 264688 h 395099"/>
                <a:gd name="connsiteX55" fmla="*/ 85587 w 371997"/>
                <a:gd name="connsiteY55" fmla="*/ 265456 h 395099"/>
                <a:gd name="connsiteX56" fmla="*/ 95658 w 371997"/>
                <a:gd name="connsiteY56" fmla="*/ 334190 h 395099"/>
                <a:gd name="connsiteX57" fmla="*/ 95428 w 371997"/>
                <a:gd name="connsiteY57" fmla="*/ 333883 h 395099"/>
                <a:gd name="connsiteX58" fmla="*/ 71132 w 371997"/>
                <a:gd name="connsiteY58" fmla="*/ 278373 h 395099"/>
                <a:gd name="connsiteX59" fmla="*/ 85663 w 371997"/>
                <a:gd name="connsiteY59" fmla="*/ 338496 h 395099"/>
                <a:gd name="connsiteX60" fmla="*/ 85663 w 371997"/>
                <a:gd name="connsiteY60" fmla="*/ 338496 h 395099"/>
                <a:gd name="connsiteX61" fmla="*/ 88662 w 371997"/>
                <a:gd name="connsiteY61" fmla="*/ 341417 h 395099"/>
                <a:gd name="connsiteX62" fmla="*/ 81204 w 371997"/>
                <a:gd name="connsiteY62" fmla="*/ 349259 h 395099"/>
                <a:gd name="connsiteX63" fmla="*/ 55602 w 371997"/>
                <a:gd name="connsiteY63" fmla="*/ 288983 h 395099"/>
                <a:gd name="connsiteX64" fmla="*/ 120876 w 371997"/>
                <a:gd name="connsiteY64" fmla="*/ 222479 h 395099"/>
                <a:gd name="connsiteX65" fmla="*/ 139097 w 371997"/>
                <a:gd name="connsiteY65" fmla="*/ 285754 h 395099"/>
                <a:gd name="connsiteX66" fmla="*/ 142019 w 371997"/>
                <a:gd name="connsiteY66" fmla="*/ 288829 h 395099"/>
                <a:gd name="connsiteX67" fmla="*/ 131563 w 371997"/>
                <a:gd name="connsiteY67" fmla="*/ 298824 h 395099"/>
                <a:gd name="connsiteX68" fmla="*/ 167621 w 371997"/>
                <a:gd name="connsiteY68" fmla="*/ 264688 h 395099"/>
                <a:gd name="connsiteX69" fmla="*/ 150707 w 371997"/>
                <a:gd name="connsiteY69" fmla="*/ 213945 h 395099"/>
                <a:gd name="connsiteX70" fmla="*/ 141019 w 371997"/>
                <a:gd name="connsiteY70" fmla="*/ 218096 h 395099"/>
                <a:gd name="connsiteX71" fmla="*/ 160010 w 371997"/>
                <a:gd name="connsiteY71" fmla="*/ 271838 h 395099"/>
                <a:gd name="connsiteX72" fmla="*/ 148400 w 371997"/>
                <a:gd name="connsiteY72" fmla="*/ 280603 h 395099"/>
                <a:gd name="connsiteX73" fmla="*/ 126873 w 371997"/>
                <a:gd name="connsiteY73" fmla="*/ 216789 h 395099"/>
                <a:gd name="connsiteX74" fmla="*/ 149707 w 371997"/>
                <a:gd name="connsiteY74" fmla="*/ 196108 h 395099"/>
                <a:gd name="connsiteX75" fmla="*/ 150322 w 371997"/>
                <a:gd name="connsiteY75" fmla="*/ 199875 h 395099"/>
                <a:gd name="connsiteX76" fmla="*/ 173464 w 371997"/>
                <a:gd name="connsiteY76" fmla="*/ 257614 h 395099"/>
                <a:gd name="connsiteX77" fmla="*/ 167621 w 371997"/>
                <a:gd name="connsiteY77" fmla="*/ 264688 h 395099"/>
                <a:gd name="connsiteX78" fmla="*/ 182229 w 371997"/>
                <a:gd name="connsiteY78" fmla="*/ 250849 h 395099"/>
                <a:gd name="connsiteX79" fmla="*/ 150707 w 371997"/>
                <a:gd name="connsiteY79" fmla="*/ 158589 h 395099"/>
                <a:gd name="connsiteX80" fmla="*/ 135561 w 371997"/>
                <a:gd name="connsiteY80" fmla="*/ 110613 h 395099"/>
                <a:gd name="connsiteX81" fmla="*/ 142557 w 371997"/>
                <a:gd name="connsiteY81" fmla="*/ 91162 h 395099"/>
                <a:gd name="connsiteX82" fmla="*/ 184228 w 371997"/>
                <a:gd name="connsiteY82" fmla="*/ 218865 h 395099"/>
                <a:gd name="connsiteX83" fmla="*/ 186227 w 371997"/>
                <a:gd name="connsiteY83" fmla="*/ 234011 h 395099"/>
                <a:gd name="connsiteX84" fmla="*/ 191455 w 371997"/>
                <a:gd name="connsiteY84" fmla="*/ 237625 h 395099"/>
                <a:gd name="connsiteX85" fmla="*/ 191455 w 371997"/>
                <a:gd name="connsiteY85" fmla="*/ 237625 h 395099"/>
                <a:gd name="connsiteX86" fmla="*/ 182229 w 371997"/>
                <a:gd name="connsiteY86" fmla="*/ 250849 h 395099"/>
                <a:gd name="connsiteX87" fmla="*/ 179922 w 371997"/>
                <a:gd name="connsiteY87" fmla="*/ 172735 h 395099"/>
                <a:gd name="connsiteX88" fmla="*/ 156012 w 371997"/>
                <a:gd name="connsiteY88" fmla="*/ 97851 h 395099"/>
                <a:gd name="connsiteX89" fmla="*/ 171312 w 371997"/>
                <a:gd name="connsiteY89" fmla="*/ 80552 h 395099"/>
                <a:gd name="connsiteX90" fmla="*/ 216058 w 371997"/>
                <a:gd name="connsiteY90" fmla="*/ 240008 h 395099"/>
                <a:gd name="connsiteX91" fmla="*/ 179922 w 371997"/>
                <a:gd name="connsiteY91" fmla="*/ 172735 h 395099"/>
                <a:gd name="connsiteX92" fmla="*/ 232126 w 371997"/>
                <a:gd name="connsiteY92" fmla="*/ 251771 h 395099"/>
                <a:gd name="connsiteX93" fmla="*/ 187073 w 371997"/>
                <a:gd name="connsiteY93" fmla="*/ 98158 h 395099"/>
                <a:gd name="connsiteX94" fmla="*/ 194915 w 371997"/>
                <a:gd name="connsiteY94" fmla="*/ 72095 h 395099"/>
                <a:gd name="connsiteX95" fmla="*/ 194915 w 371997"/>
                <a:gd name="connsiteY95" fmla="*/ 74478 h 395099"/>
                <a:gd name="connsiteX96" fmla="*/ 215519 w 371997"/>
                <a:gd name="connsiteY96" fmla="*/ 147748 h 395099"/>
                <a:gd name="connsiteX97" fmla="*/ 254422 w 371997"/>
                <a:gd name="connsiteY97" fmla="*/ 270223 h 395099"/>
                <a:gd name="connsiteX98" fmla="*/ 232126 w 371997"/>
                <a:gd name="connsiteY98" fmla="*/ 251771 h 395099"/>
                <a:gd name="connsiteX99" fmla="*/ 277257 w 371997"/>
                <a:gd name="connsiteY99" fmla="*/ 292827 h 395099"/>
                <a:gd name="connsiteX100" fmla="*/ 264955 w 371997"/>
                <a:gd name="connsiteY100" fmla="*/ 267302 h 395099"/>
                <a:gd name="connsiteX101" fmla="*/ 232665 w 371997"/>
                <a:gd name="connsiteY101" fmla="*/ 167430 h 395099"/>
                <a:gd name="connsiteX102" fmla="*/ 205986 w 371997"/>
                <a:gd name="connsiteY102" fmla="*/ 73632 h 395099"/>
                <a:gd name="connsiteX103" fmla="*/ 203602 w 371997"/>
                <a:gd name="connsiteY103" fmla="*/ 68866 h 395099"/>
                <a:gd name="connsiteX104" fmla="*/ 215289 w 371997"/>
                <a:gd name="connsiteY104" fmla="*/ 64714 h 395099"/>
                <a:gd name="connsiteX105" fmla="*/ 254730 w 371997"/>
                <a:gd name="connsiteY105" fmla="*/ 191648 h 395099"/>
                <a:gd name="connsiteX106" fmla="*/ 277257 w 371997"/>
                <a:gd name="connsiteY106" fmla="*/ 292827 h 395099"/>
                <a:gd name="connsiteX107" fmla="*/ 294094 w 371997"/>
                <a:gd name="connsiteY107" fmla="*/ 196646 h 395099"/>
                <a:gd name="connsiteX108" fmla="*/ 247195 w 371997"/>
                <a:gd name="connsiteY108" fmla="*/ 57102 h 395099"/>
                <a:gd name="connsiteX109" fmla="*/ 243274 w 371997"/>
                <a:gd name="connsiteY109" fmla="*/ 64637 h 395099"/>
                <a:gd name="connsiteX110" fmla="*/ 245504 w 371997"/>
                <a:gd name="connsiteY110" fmla="*/ 71787 h 395099"/>
                <a:gd name="connsiteX111" fmla="*/ 266109 w 371997"/>
                <a:gd name="connsiteY111" fmla="*/ 138906 h 395099"/>
                <a:gd name="connsiteX112" fmla="*/ 287252 w 371997"/>
                <a:gd name="connsiteY112" fmla="*/ 213483 h 395099"/>
                <a:gd name="connsiteX113" fmla="*/ 283331 w 371997"/>
                <a:gd name="connsiteY113" fmla="*/ 250926 h 395099"/>
                <a:gd name="connsiteX114" fmla="*/ 233126 w 371997"/>
                <a:gd name="connsiteY114" fmla="*/ 84473 h 395099"/>
                <a:gd name="connsiteX115" fmla="*/ 230666 w 371997"/>
                <a:gd name="connsiteY115" fmla="*/ 59255 h 395099"/>
                <a:gd name="connsiteX116" fmla="*/ 255345 w 371997"/>
                <a:gd name="connsiteY116" fmla="*/ 50567 h 395099"/>
                <a:gd name="connsiteX117" fmla="*/ 265263 w 371997"/>
                <a:gd name="connsiteY117" fmla="*/ 48568 h 395099"/>
                <a:gd name="connsiteX118" fmla="*/ 300783 w 371997"/>
                <a:gd name="connsiteY118" fmla="*/ 166969 h 395099"/>
                <a:gd name="connsiteX119" fmla="*/ 294094 w 371997"/>
                <a:gd name="connsiteY119" fmla="*/ 196646 h 395099"/>
                <a:gd name="connsiteX120" fmla="*/ 307472 w 371997"/>
                <a:gd name="connsiteY120" fmla="*/ 152284 h 395099"/>
                <a:gd name="connsiteX121" fmla="*/ 279179 w 371997"/>
                <a:gd name="connsiteY121" fmla="*/ 57795 h 395099"/>
                <a:gd name="connsiteX122" fmla="*/ 275796 w 371997"/>
                <a:gd name="connsiteY122" fmla="*/ 46262 h 395099"/>
                <a:gd name="connsiteX123" fmla="*/ 274643 w 371997"/>
                <a:gd name="connsiteY123" fmla="*/ 43878 h 395099"/>
                <a:gd name="connsiteX124" fmla="*/ 286867 w 371997"/>
                <a:gd name="connsiteY124" fmla="*/ 39650 h 395099"/>
                <a:gd name="connsiteX125" fmla="*/ 307472 w 371997"/>
                <a:gd name="connsiteY125" fmla="*/ 152284 h 395099"/>
                <a:gd name="connsiteX126" fmla="*/ 319158 w 371997"/>
                <a:gd name="connsiteY126" fmla="*/ 115611 h 395099"/>
                <a:gd name="connsiteX127" fmla="*/ 297170 w 371997"/>
                <a:gd name="connsiteY127" fmla="*/ 35959 h 395099"/>
                <a:gd name="connsiteX128" fmla="*/ 308625 w 371997"/>
                <a:gd name="connsiteY128" fmla="*/ 32039 h 395099"/>
                <a:gd name="connsiteX129" fmla="*/ 319158 w 371997"/>
                <a:gd name="connsiteY129" fmla="*/ 115611 h 395099"/>
                <a:gd name="connsiteX130" fmla="*/ 332075 w 371997"/>
                <a:gd name="connsiteY130" fmla="*/ 74247 h 395099"/>
                <a:gd name="connsiteX131" fmla="*/ 318928 w 371997"/>
                <a:gd name="connsiteY131" fmla="*/ 28502 h 395099"/>
                <a:gd name="connsiteX132" fmla="*/ 331383 w 371997"/>
                <a:gd name="connsiteY132" fmla="*/ 24273 h 395099"/>
                <a:gd name="connsiteX133" fmla="*/ 332075 w 371997"/>
                <a:gd name="connsiteY133" fmla="*/ 74247 h 395099"/>
                <a:gd name="connsiteX134" fmla="*/ 345375 w 371997"/>
                <a:gd name="connsiteY134" fmla="*/ 35498 h 395099"/>
                <a:gd name="connsiteX135" fmla="*/ 352602 w 371997"/>
                <a:gd name="connsiteY135" fmla="*/ 17200 h 395099"/>
                <a:gd name="connsiteX136" fmla="*/ 345375 w 371997"/>
                <a:gd name="connsiteY136" fmla="*/ 35498 h 39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71997" h="395099">
                  <a:moveTo>
                    <a:pt x="371900" y="8128"/>
                  </a:moveTo>
                  <a:cubicBezTo>
                    <a:pt x="370978" y="3899"/>
                    <a:pt x="363059" y="-5019"/>
                    <a:pt x="358676" y="3669"/>
                  </a:cubicBezTo>
                  <a:lnTo>
                    <a:pt x="358676" y="3669"/>
                  </a:lnTo>
                  <a:cubicBezTo>
                    <a:pt x="262111" y="38727"/>
                    <a:pt x="161932" y="66405"/>
                    <a:pt x="66596" y="109153"/>
                  </a:cubicBezTo>
                  <a:cubicBezTo>
                    <a:pt x="60292" y="112228"/>
                    <a:pt x="58754" y="115457"/>
                    <a:pt x="60522" y="121685"/>
                  </a:cubicBezTo>
                  <a:cubicBezTo>
                    <a:pt x="63521" y="131910"/>
                    <a:pt x="80743" y="140137"/>
                    <a:pt x="95120" y="147287"/>
                  </a:cubicBezTo>
                  <a:cubicBezTo>
                    <a:pt x="104577" y="151977"/>
                    <a:pt x="134100" y="177194"/>
                    <a:pt x="143326" y="187343"/>
                  </a:cubicBezTo>
                  <a:cubicBezTo>
                    <a:pt x="107037" y="217635"/>
                    <a:pt x="74131" y="252771"/>
                    <a:pt x="42224" y="287445"/>
                  </a:cubicBezTo>
                  <a:cubicBezTo>
                    <a:pt x="33690" y="296748"/>
                    <a:pt x="-831" y="325656"/>
                    <a:pt x="15" y="338034"/>
                  </a:cubicBezTo>
                  <a:cubicBezTo>
                    <a:pt x="707" y="347952"/>
                    <a:pt x="18314" y="359946"/>
                    <a:pt x="26309" y="367020"/>
                  </a:cubicBezTo>
                  <a:cubicBezTo>
                    <a:pt x="27924" y="368403"/>
                    <a:pt x="54218" y="401463"/>
                    <a:pt x="59523" y="394006"/>
                  </a:cubicBezTo>
                  <a:cubicBezTo>
                    <a:pt x="71055" y="390392"/>
                    <a:pt x="90738" y="354795"/>
                    <a:pt x="100348" y="344877"/>
                  </a:cubicBezTo>
                  <a:cubicBezTo>
                    <a:pt x="133715" y="310510"/>
                    <a:pt x="169466" y="278527"/>
                    <a:pt x="203833" y="245159"/>
                  </a:cubicBezTo>
                  <a:cubicBezTo>
                    <a:pt x="227821" y="260613"/>
                    <a:pt x="247272" y="280603"/>
                    <a:pt x="265340" y="302053"/>
                  </a:cubicBezTo>
                  <a:cubicBezTo>
                    <a:pt x="268031" y="305436"/>
                    <a:pt x="277641" y="312355"/>
                    <a:pt x="283407" y="308896"/>
                  </a:cubicBezTo>
                  <a:cubicBezTo>
                    <a:pt x="285022" y="307973"/>
                    <a:pt x="285022" y="306282"/>
                    <a:pt x="286021" y="305282"/>
                  </a:cubicBezTo>
                  <a:cubicBezTo>
                    <a:pt x="289943" y="301438"/>
                    <a:pt x="290096" y="279219"/>
                    <a:pt x="290942" y="273299"/>
                  </a:cubicBezTo>
                  <a:cubicBezTo>
                    <a:pt x="293556" y="254462"/>
                    <a:pt x="296478" y="235703"/>
                    <a:pt x="300476" y="217097"/>
                  </a:cubicBezTo>
                  <a:cubicBezTo>
                    <a:pt x="308548" y="178963"/>
                    <a:pt x="322310" y="142212"/>
                    <a:pt x="333766" y="104924"/>
                  </a:cubicBezTo>
                  <a:cubicBezTo>
                    <a:pt x="340070" y="84473"/>
                    <a:pt x="349681" y="64022"/>
                    <a:pt x="356985" y="43955"/>
                  </a:cubicBezTo>
                  <a:cubicBezTo>
                    <a:pt x="359522" y="37190"/>
                    <a:pt x="373284" y="14586"/>
                    <a:pt x="371900" y="8128"/>
                  </a:cubicBezTo>
                  <a:close/>
                  <a:moveTo>
                    <a:pt x="73977" y="117840"/>
                  </a:moveTo>
                  <a:cubicBezTo>
                    <a:pt x="76668" y="116687"/>
                    <a:pt x="79282" y="115611"/>
                    <a:pt x="81973" y="114458"/>
                  </a:cubicBezTo>
                  <a:cubicBezTo>
                    <a:pt x="83357" y="117840"/>
                    <a:pt x="83818" y="121838"/>
                    <a:pt x="84741" y="125375"/>
                  </a:cubicBezTo>
                  <a:cubicBezTo>
                    <a:pt x="81127" y="122838"/>
                    <a:pt x="77514" y="120301"/>
                    <a:pt x="73977" y="117840"/>
                  </a:cubicBezTo>
                  <a:close/>
                  <a:moveTo>
                    <a:pt x="97965" y="134909"/>
                  </a:moveTo>
                  <a:cubicBezTo>
                    <a:pt x="100656" y="124145"/>
                    <a:pt x="85048" y="113227"/>
                    <a:pt x="98734" y="107769"/>
                  </a:cubicBezTo>
                  <a:cubicBezTo>
                    <a:pt x="102731" y="119686"/>
                    <a:pt x="106191" y="131756"/>
                    <a:pt x="109882" y="143673"/>
                  </a:cubicBezTo>
                  <a:cubicBezTo>
                    <a:pt x="105884" y="140675"/>
                    <a:pt x="101886" y="137830"/>
                    <a:pt x="97965" y="134909"/>
                  </a:cubicBezTo>
                  <a:close/>
                  <a:moveTo>
                    <a:pt x="124566" y="155283"/>
                  </a:moveTo>
                  <a:cubicBezTo>
                    <a:pt x="119723" y="138061"/>
                    <a:pt x="114264" y="120916"/>
                    <a:pt x="108882" y="103848"/>
                  </a:cubicBezTo>
                  <a:cubicBezTo>
                    <a:pt x="112726" y="102387"/>
                    <a:pt x="116647" y="100926"/>
                    <a:pt x="120491" y="99388"/>
                  </a:cubicBezTo>
                  <a:cubicBezTo>
                    <a:pt x="128180" y="123530"/>
                    <a:pt x="135791" y="147748"/>
                    <a:pt x="143403" y="171889"/>
                  </a:cubicBezTo>
                  <a:cubicBezTo>
                    <a:pt x="137406" y="166046"/>
                    <a:pt x="131025" y="160588"/>
                    <a:pt x="124566" y="155283"/>
                  </a:cubicBezTo>
                  <a:close/>
                  <a:moveTo>
                    <a:pt x="12855" y="338265"/>
                  </a:moveTo>
                  <a:cubicBezTo>
                    <a:pt x="14777" y="335728"/>
                    <a:pt x="16699" y="333191"/>
                    <a:pt x="18698" y="330731"/>
                  </a:cubicBezTo>
                  <a:cubicBezTo>
                    <a:pt x="23157" y="339649"/>
                    <a:pt x="27693" y="348644"/>
                    <a:pt x="32152" y="357563"/>
                  </a:cubicBezTo>
                  <a:cubicBezTo>
                    <a:pt x="25617" y="351643"/>
                    <a:pt x="18083" y="345569"/>
                    <a:pt x="12855" y="338265"/>
                  </a:cubicBezTo>
                  <a:close/>
                  <a:moveTo>
                    <a:pt x="66750" y="365405"/>
                  </a:moveTo>
                  <a:cubicBezTo>
                    <a:pt x="61906" y="349951"/>
                    <a:pt x="54987" y="324119"/>
                    <a:pt x="43608" y="312278"/>
                  </a:cubicBezTo>
                  <a:cubicBezTo>
                    <a:pt x="39918" y="308434"/>
                    <a:pt x="32921" y="312125"/>
                    <a:pt x="34536" y="317430"/>
                  </a:cubicBezTo>
                  <a:cubicBezTo>
                    <a:pt x="38841" y="331192"/>
                    <a:pt x="47068" y="344800"/>
                    <a:pt x="52527" y="358332"/>
                  </a:cubicBezTo>
                  <a:cubicBezTo>
                    <a:pt x="53757" y="361330"/>
                    <a:pt x="55371" y="371632"/>
                    <a:pt x="60446" y="372940"/>
                  </a:cubicBezTo>
                  <a:cubicBezTo>
                    <a:pt x="58985" y="374785"/>
                    <a:pt x="57524" y="376553"/>
                    <a:pt x="56063" y="378398"/>
                  </a:cubicBezTo>
                  <a:cubicBezTo>
                    <a:pt x="52834" y="375554"/>
                    <a:pt x="49528" y="372786"/>
                    <a:pt x="46299" y="370018"/>
                  </a:cubicBezTo>
                  <a:cubicBezTo>
                    <a:pt x="52527" y="364175"/>
                    <a:pt x="39533" y="348029"/>
                    <a:pt x="37457" y="344031"/>
                  </a:cubicBezTo>
                  <a:cubicBezTo>
                    <a:pt x="24157" y="317507"/>
                    <a:pt x="24925" y="322427"/>
                    <a:pt x="47068" y="298209"/>
                  </a:cubicBezTo>
                  <a:cubicBezTo>
                    <a:pt x="52680" y="313432"/>
                    <a:pt x="72824" y="341110"/>
                    <a:pt x="72670" y="356410"/>
                  </a:cubicBezTo>
                  <a:cubicBezTo>
                    <a:pt x="74592" y="358793"/>
                    <a:pt x="68749" y="363098"/>
                    <a:pt x="66750" y="365405"/>
                  </a:cubicBezTo>
                  <a:close/>
                  <a:moveTo>
                    <a:pt x="131563" y="298824"/>
                  </a:moveTo>
                  <a:cubicBezTo>
                    <a:pt x="127795" y="289367"/>
                    <a:pt x="123413" y="243314"/>
                    <a:pt x="109113" y="243314"/>
                  </a:cubicBezTo>
                  <a:cubicBezTo>
                    <a:pt x="102578" y="243314"/>
                    <a:pt x="105038" y="248542"/>
                    <a:pt x="104500" y="251618"/>
                  </a:cubicBezTo>
                  <a:cubicBezTo>
                    <a:pt x="108652" y="252463"/>
                    <a:pt x="116417" y="288752"/>
                    <a:pt x="118108" y="293826"/>
                  </a:cubicBezTo>
                  <a:cubicBezTo>
                    <a:pt x="122798" y="307512"/>
                    <a:pt x="122337" y="307512"/>
                    <a:pt x="112572" y="317199"/>
                  </a:cubicBezTo>
                  <a:cubicBezTo>
                    <a:pt x="107498" y="306666"/>
                    <a:pt x="104423" y="270684"/>
                    <a:pt x="96350" y="264688"/>
                  </a:cubicBezTo>
                  <a:cubicBezTo>
                    <a:pt x="95351" y="258229"/>
                    <a:pt x="85587" y="258845"/>
                    <a:pt x="85587" y="265456"/>
                  </a:cubicBezTo>
                  <a:cubicBezTo>
                    <a:pt x="85587" y="289752"/>
                    <a:pt x="113803" y="315661"/>
                    <a:pt x="95658" y="334190"/>
                  </a:cubicBezTo>
                  <a:cubicBezTo>
                    <a:pt x="95581" y="334113"/>
                    <a:pt x="95504" y="333960"/>
                    <a:pt x="95428" y="333883"/>
                  </a:cubicBezTo>
                  <a:cubicBezTo>
                    <a:pt x="90968" y="325041"/>
                    <a:pt x="83741" y="278373"/>
                    <a:pt x="71132" y="278373"/>
                  </a:cubicBezTo>
                  <a:cubicBezTo>
                    <a:pt x="53218" y="278373"/>
                    <a:pt x="84049" y="335343"/>
                    <a:pt x="85663" y="338496"/>
                  </a:cubicBezTo>
                  <a:cubicBezTo>
                    <a:pt x="85663" y="338496"/>
                    <a:pt x="85663" y="338496"/>
                    <a:pt x="85663" y="338496"/>
                  </a:cubicBezTo>
                  <a:cubicBezTo>
                    <a:pt x="86048" y="339726"/>
                    <a:pt x="87509" y="340956"/>
                    <a:pt x="88662" y="341417"/>
                  </a:cubicBezTo>
                  <a:cubicBezTo>
                    <a:pt x="86202" y="344031"/>
                    <a:pt x="83664" y="346645"/>
                    <a:pt x="81204" y="349259"/>
                  </a:cubicBezTo>
                  <a:cubicBezTo>
                    <a:pt x="70979" y="331192"/>
                    <a:pt x="60907" y="309126"/>
                    <a:pt x="55602" y="288983"/>
                  </a:cubicBezTo>
                  <a:cubicBezTo>
                    <a:pt x="76745" y="266225"/>
                    <a:pt x="98503" y="244006"/>
                    <a:pt x="120876" y="222479"/>
                  </a:cubicBezTo>
                  <a:cubicBezTo>
                    <a:pt x="122337" y="240162"/>
                    <a:pt x="130486" y="270146"/>
                    <a:pt x="139097" y="285754"/>
                  </a:cubicBezTo>
                  <a:cubicBezTo>
                    <a:pt x="139559" y="287061"/>
                    <a:pt x="140789" y="288214"/>
                    <a:pt x="142019" y="288829"/>
                  </a:cubicBezTo>
                  <a:cubicBezTo>
                    <a:pt x="138482" y="292135"/>
                    <a:pt x="135023" y="295518"/>
                    <a:pt x="131563" y="298824"/>
                  </a:cubicBezTo>
                  <a:close/>
                  <a:moveTo>
                    <a:pt x="167621" y="264688"/>
                  </a:moveTo>
                  <a:cubicBezTo>
                    <a:pt x="162239" y="249618"/>
                    <a:pt x="159933" y="226861"/>
                    <a:pt x="150707" y="213945"/>
                  </a:cubicBezTo>
                  <a:cubicBezTo>
                    <a:pt x="147555" y="209562"/>
                    <a:pt x="139559" y="212561"/>
                    <a:pt x="141019" y="218096"/>
                  </a:cubicBezTo>
                  <a:cubicBezTo>
                    <a:pt x="144172" y="230013"/>
                    <a:pt x="148477" y="264995"/>
                    <a:pt x="160010" y="271838"/>
                  </a:cubicBezTo>
                  <a:cubicBezTo>
                    <a:pt x="156012" y="275605"/>
                    <a:pt x="151091" y="280295"/>
                    <a:pt x="148400" y="280603"/>
                  </a:cubicBezTo>
                  <a:cubicBezTo>
                    <a:pt x="142942" y="266610"/>
                    <a:pt x="143095" y="218942"/>
                    <a:pt x="126873" y="216789"/>
                  </a:cubicBezTo>
                  <a:cubicBezTo>
                    <a:pt x="134331" y="209716"/>
                    <a:pt x="141865" y="202720"/>
                    <a:pt x="149707" y="196108"/>
                  </a:cubicBezTo>
                  <a:cubicBezTo>
                    <a:pt x="149553" y="197107"/>
                    <a:pt x="149400" y="199260"/>
                    <a:pt x="150322" y="199875"/>
                  </a:cubicBezTo>
                  <a:cubicBezTo>
                    <a:pt x="163008" y="208102"/>
                    <a:pt x="166468" y="244160"/>
                    <a:pt x="173464" y="257614"/>
                  </a:cubicBezTo>
                  <a:cubicBezTo>
                    <a:pt x="174848" y="259613"/>
                    <a:pt x="169312" y="263150"/>
                    <a:pt x="167621" y="264688"/>
                  </a:cubicBezTo>
                  <a:close/>
                  <a:moveTo>
                    <a:pt x="182229" y="250849"/>
                  </a:moveTo>
                  <a:cubicBezTo>
                    <a:pt x="174310" y="236241"/>
                    <a:pt x="153936" y="168968"/>
                    <a:pt x="150707" y="158589"/>
                  </a:cubicBezTo>
                  <a:cubicBezTo>
                    <a:pt x="145632" y="142597"/>
                    <a:pt x="140558" y="126605"/>
                    <a:pt x="135561" y="110613"/>
                  </a:cubicBezTo>
                  <a:cubicBezTo>
                    <a:pt x="131025" y="96313"/>
                    <a:pt x="129641" y="96006"/>
                    <a:pt x="142557" y="91162"/>
                  </a:cubicBezTo>
                  <a:cubicBezTo>
                    <a:pt x="155781" y="133909"/>
                    <a:pt x="169082" y="176733"/>
                    <a:pt x="184228" y="218865"/>
                  </a:cubicBezTo>
                  <a:cubicBezTo>
                    <a:pt x="185227" y="221710"/>
                    <a:pt x="183997" y="231320"/>
                    <a:pt x="186227" y="234011"/>
                  </a:cubicBezTo>
                  <a:cubicBezTo>
                    <a:pt x="187534" y="235626"/>
                    <a:pt x="189763" y="236395"/>
                    <a:pt x="191455" y="237625"/>
                  </a:cubicBezTo>
                  <a:cubicBezTo>
                    <a:pt x="191455" y="237625"/>
                    <a:pt x="191455" y="237625"/>
                    <a:pt x="191455" y="237625"/>
                  </a:cubicBezTo>
                  <a:cubicBezTo>
                    <a:pt x="193454" y="243160"/>
                    <a:pt x="187226" y="246082"/>
                    <a:pt x="182229" y="250849"/>
                  </a:cubicBezTo>
                  <a:close/>
                  <a:moveTo>
                    <a:pt x="179922" y="172735"/>
                  </a:moveTo>
                  <a:cubicBezTo>
                    <a:pt x="171696" y="147825"/>
                    <a:pt x="163931" y="122838"/>
                    <a:pt x="156012" y="97851"/>
                  </a:cubicBezTo>
                  <a:cubicBezTo>
                    <a:pt x="151399" y="83089"/>
                    <a:pt x="155474" y="86318"/>
                    <a:pt x="171312" y="80552"/>
                  </a:cubicBezTo>
                  <a:cubicBezTo>
                    <a:pt x="184997" y="133909"/>
                    <a:pt x="198221" y="187881"/>
                    <a:pt x="216058" y="240008"/>
                  </a:cubicBezTo>
                  <a:cubicBezTo>
                    <a:pt x="192224" y="224093"/>
                    <a:pt x="188995" y="200259"/>
                    <a:pt x="179922" y="172735"/>
                  </a:cubicBezTo>
                  <a:close/>
                  <a:moveTo>
                    <a:pt x="232126" y="251771"/>
                  </a:moveTo>
                  <a:cubicBezTo>
                    <a:pt x="217519" y="200644"/>
                    <a:pt x="200527" y="149901"/>
                    <a:pt x="187073" y="98158"/>
                  </a:cubicBezTo>
                  <a:cubicBezTo>
                    <a:pt x="181921" y="78322"/>
                    <a:pt x="176386" y="78784"/>
                    <a:pt x="194915" y="72095"/>
                  </a:cubicBezTo>
                  <a:cubicBezTo>
                    <a:pt x="194838" y="72556"/>
                    <a:pt x="194530" y="74247"/>
                    <a:pt x="194915" y="74478"/>
                  </a:cubicBezTo>
                  <a:cubicBezTo>
                    <a:pt x="204064" y="79629"/>
                    <a:pt x="212367" y="137061"/>
                    <a:pt x="215519" y="147748"/>
                  </a:cubicBezTo>
                  <a:cubicBezTo>
                    <a:pt x="227436" y="188881"/>
                    <a:pt x="239507" y="230090"/>
                    <a:pt x="254422" y="270223"/>
                  </a:cubicBezTo>
                  <a:cubicBezTo>
                    <a:pt x="247272" y="263765"/>
                    <a:pt x="239815" y="257614"/>
                    <a:pt x="232126" y="251771"/>
                  </a:cubicBezTo>
                  <a:close/>
                  <a:moveTo>
                    <a:pt x="277257" y="292827"/>
                  </a:moveTo>
                  <a:cubicBezTo>
                    <a:pt x="270875" y="285677"/>
                    <a:pt x="268261" y="276220"/>
                    <a:pt x="264955" y="267302"/>
                  </a:cubicBezTo>
                  <a:cubicBezTo>
                    <a:pt x="252731" y="234549"/>
                    <a:pt x="242582" y="200951"/>
                    <a:pt x="232665" y="167430"/>
                  </a:cubicBezTo>
                  <a:cubicBezTo>
                    <a:pt x="223438" y="136292"/>
                    <a:pt x="214366" y="105001"/>
                    <a:pt x="205986" y="73632"/>
                  </a:cubicBezTo>
                  <a:cubicBezTo>
                    <a:pt x="206140" y="72248"/>
                    <a:pt x="204371" y="69481"/>
                    <a:pt x="203602" y="68866"/>
                  </a:cubicBezTo>
                  <a:cubicBezTo>
                    <a:pt x="207524" y="67482"/>
                    <a:pt x="211445" y="66021"/>
                    <a:pt x="215289" y="64714"/>
                  </a:cubicBezTo>
                  <a:cubicBezTo>
                    <a:pt x="229282" y="106692"/>
                    <a:pt x="242044" y="149209"/>
                    <a:pt x="254730" y="191648"/>
                  </a:cubicBezTo>
                  <a:cubicBezTo>
                    <a:pt x="264417" y="223248"/>
                    <a:pt x="282485" y="259152"/>
                    <a:pt x="277257" y="292827"/>
                  </a:cubicBezTo>
                  <a:close/>
                  <a:moveTo>
                    <a:pt x="294094" y="196646"/>
                  </a:moveTo>
                  <a:cubicBezTo>
                    <a:pt x="290250" y="182269"/>
                    <a:pt x="263033" y="53796"/>
                    <a:pt x="247195" y="57102"/>
                  </a:cubicBezTo>
                  <a:cubicBezTo>
                    <a:pt x="242121" y="58102"/>
                    <a:pt x="243966" y="61869"/>
                    <a:pt x="243274" y="64637"/>
                  </a:cubicBezTo>
                  <a:cubicBezTo>
                    <a:pt x="242890" y="66175"/>
                    <a:pt x="245120" y="70480"/>
                    <a:pt x="245504" y="71787"/>
                  </a:cubicBezTo>
                  <a:cubicBezTo>
                    <a:pt x="252500" y="94160"/>
                    <a:pt x="259343" y="116533"/>
                    <a:pt x="266109" y="138906"/>
                  </a:cubicBezTo>
                  <a:cubicBezTo>
                    <a:pt x="273336" y="163048"/>
                    <a:pt x="284176" y="188727"/>
                    <a:pt x="287252" y="213483"/>
                  </a:cubicBezTo>
                  <a:cubicBezTo>
                    <a:pt x="288712" y="225093"/>
                    <a:pt x="285330" y="238086"/>
                    <a:pt x="283331" y="250926"/>
                  </a:cubicBezTo>
                  <a:cubicBezTo>
                    <a:pt x="268415" y="194955"/>
                    <a:pt x="250578" y="139675"/>
                    <a:pt x="233126" y="84473"/>
                  </a:cubicBezTo>
                  <a:cubicBezTo>
                    <a:pt x="230666" y="76708"/>
                    <a:pt x="221593" y="62407"/>
                    <a:pt x="230666" y="59255"/>
                  </a:cubicBezTo>
                  <a:cubicBezTo>
                    <a:pt x="238892" y="56334"/>
                    <a:pt x="247118" y="53412"/>
                    <a:pt x="255345" y="50567"/>
                  </a:cubicBezTo>
                  <a:cubicBezTo>
                    <a:pt x="257575" y="49799"/>
                    <a:pt x="264264" y="44878"/>
                    <a:pt x="265263" y="48568"/>
                  </a:cubicBezTo>
                  <a:cubicBezTo>
                    <a:pt x="276027" y="88010"/>
                    <a:pt x="287790" y="127989"/>
                    <a:pt x="300783" y="166969"/>
                  </a:cubicBezTo>
                  <a:cubicBezTo>
                    <a:pt x="301167" y="175964"/>
                    <a:pt x="296478" y="187112"/>
                    <a:pt x="294094" y="196646"/>
                  </a:cubicBezTo>
                  <a:close/>
                  <a:moveTo>
                    <a:pt x="307472" y="152284"/>
                  </a:moveTo>
                  <a:cubicBezTo>
                    <a:pt x="297785" y="120839"/>
                    <a:pt x="288405" y="89317"/>
                    <a:pt x="279179" y="57795"/>
                  </a:cubicBezTo>
                  <a:cubicBezTo>
                    <a:pt x="278564" y="55642"/>
                    <a:pt x="275027" y="48722"/>
                    <a:pt x="275796" y="46262"/>
                  </a:cubicBezTo>
                  <a:cubicBezTo>
                    <a:pt x="275950" y="45724"/>
                    <a:pt x="274797" y="44032"/>
                    <a:pt x="274643" y="43878"/>
                  </a:cubicBezTo>
                  <a:cubicBezTo>
                    <a:pt x="278718" y="42418"/>
                    <a:pt x="282792" y="41034"/>
                    <a:pt x="286867" y="39650"/>
                  </a:cubicBezTo>
                  <a:cubicBezTo>
                    <a:pt x="296939" y="76093"/>
                    <a:pt x="319543" y="116610"/>
                    <a:pt x="307472" y="152284"/>
                  </a:cubicBezTo>
                  <a:close/>
                  <a:moveTo>
                    <a:pt x="319158" y="115611"/>
                  </a:moveTo>
                  <a:cubicBezTo>
                    <a:pt x="312623" y="88855"/>
                    <a:pt x="304935" y="62407"/>
                    <a:pt x="297170" y="35959"/>
                  </a:cubicBezTo>
                  <a:cubicBezTo>
                    <a:pt x="301014" y="34653"/>
                    <a:pt x="304781" y="33345"/>
                    <a:pt x="308625" y="32039"/>
                  </a:cubicBezTo>
                  <a:cubicBezTo>
                    <a:pt x="317236" y="62177"/>
                    <a:pt x="328461" y="85396"/>
                    <a:pt x="319158" y="115611"/>
                  </a:cubicBezTo>
                  <a:close/>
                  <a:moveTo>
                    <a:pt x="332075" y="74247"/>
                  </a:moveTo>
                  <a:cubicBezTo>
                    <a:pt x="328077" y="58871"/>
                    <a:pt x="323387" y="43802"/>
                    <a:pt x="318928" y="28502"/>
                  </a:cubicBezTo>
                  <a:cubicBezTo>
                    <a:pt x="323079" y="27118"/>
                    <a:pt x="327231" y="25734"/>
                    <a:pt x="331383" y="24273"/>
                  </a:cubicBezTo>
                  <a:cubicBezTo>
                    <a:pt x="335765" y="45186"/>
                    <a:pt x="338456" y="54104"/>
                    <a:pt x="332075" y="74247"/>
                  </a:cubicBezTo>
                  <a:close/>
                  <a:moveTo>
                    <a:pt x="345375" y="35498"/>
                  </a:moveTo>
                  <a:cubicBezTo>
                    <a:pt x="341455" y="21044"/>
                    <a:pt x="338533" y="21813"/>
                    <a:pt x="352602" y="17200"/>
                  </a:cubicBezTo>
                  <a:cubicBezTo>
                    <a:pt x="350065" y="23274"/>
                    <a:pt x="347605" y="29348"/>
                    <a:pt x="345375" y="35498"/>
                  </a:cubicBezTo>
                  <a:close/>
                </a:path>
              </a:pathLst>
            </a:custGeom>
            <a:grpFill/>
            <a:ln w="7682"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39A207E-95E4-4516-AA8F-BECC9C8A7FD6}"/>
                </a:ext>
              </a:extLst>
            </p:cNvPr>
            <p:cNvSpPr/>
            <p:nvPr/>
          </p:nvSpPr>
          <p:spPr>
            <a:xfrm>
              <a:off x="4921989" y="2850498"/>
              <a:ext cx="423972" cy="422406"/>
            </a:xfrm>
            <a:custGeom>
              <a:avLst/>
              <a:gdLst>
                <a:gd name="connsiteX0" fmla="*/ 361429 w 423972"/>
                <a:gd name="connsiteY0" fmla="*/ 55694 h 422406"/>
                <a:gd name="connsiteX1" fmla="*/ 118785 w 423972"/>
                <a:gd name="connsiteY1" fmla="*/ 17253 h 422406"/>
                <a:gd name="connsiteX2" fmla="*/ 0 w 423972"/>
                <a:gd name="connsiteY2" fmla="*/ 202465 h 422406"/>
                <a:gd name="connsiteX3" fmla="*/ 12071 w 423972"/>
                <a:gd name="connsiteY3" fmla="*/ 232757 h 422406"/>
                <a:gd name="connsiteX4" fmla="*/ 12532 w 423972"/>
                <a:gd name="connsiteY4" fmla="*/ 226529 h 422406"/>
                <a:gd name="connsiteX5" fmla="*/ 228959 w 423972"/>
                <a:gd name="connsiteY5" fmla="*/ 13178 h 422406"/>
                <a:gd name="connsiteX6" fmla="*/ 406944 w 423972"/>
                <a:gd name="connsiteY6" fmla="*/ 162332 h 422406"/>
                <a:gd name="connsiteX7" fmla="*/ 312531 w 423972"/>
                <a:gd name="connsiteY7" fmla="*/ 383141 h 422406"/>
                <a:gd name="connsiteX8" fmla="*/ 199436 w 423972"/>
                <a:gd name="connsiteY8" fmla="*/ 409358 h 422406"/>
                <a:gd name="connsiteX9" fmla="*/ 196053 w 423972"/>
                <a:gd name="connsiteY9" fmla="*/ 408589 h 422406"/>
                <a:gd name="connsiteX10" fmla="*/ 189979 w 423972"/>
                <a:gd name="connsiteY10" fmla="*/ 410742 h 422406"/>
                <a:gd name="connsiteX11" fmla="*/ 234494 w 423972"/>
                <a:gd name="connsiteY11" fmla="*/ 421967 h 422406"/>
                <a:gd name="connsiteX12" fmla="*/ 410019 w 423972"/>
                <a:gd name="connsiteY12" fmla="*/ 283807 h 422406"/>
                <a:gd name="connsiteX13" fmla="*/ 361429 w 423972"/>
                <a:gd name="connsiteY13" fmla="*/ 55694 h 4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972" h="422406">
                  <a:moveTo>
                    <a:pt x="361429" y="55694"/>
                  </a:moveTo>
                  <a:cubicBezTo>
                    <a:pt x="300076" y="-46"/>
                    <a:pt x="194438" y="-16038"/>
                    <a:pt x="118785" y="17253"/>
                  </a:cubicBezTo>
                  <a:cubicBezTo>
                    <a:pt x="47745" y="48544"/>
                    <a:pt x="231" y="125351"/>
                    <a:pt x="0" y="202465"/>
                  </a:cubicBezTo>
                  <a:cubicBezTo>
                    <a:pt x="154" y="206078"/>
                    <a:pt x="1307" y="248595"/>
                    <a:pt x="12071" y="232757"/>
                  </a:cubicBezTo>
                  <a:cubicBezTo>
                    <a:pt x="13455" y="230681"/>
                    <a:pt x="12917" y="228682"/>
                    <a:pt x="12532" y="226529"/>
                  </a:cubicBezTo>
                  <a:cubicBezTo>
                    <a:pt x="-4997" y="100671"/>
                    <a:pt x="107099" y="-46"/>
                    <a:pt x="228959" y="13178"/>
                  </a:cubicBezTo>
                  <a:cubicBezTo>
                    <a:pt x="315991" y="22942"/>
                    <a:pt x="390645" y="71763"/>
                    <a:pt x="406944" y="162332"/>
                  </a:cubicBezTo>
                  <a:cubicBezTo>
                    <a:pt x="422397" y="247980"/>
                    <a:pt x="384802" y="334704"/>
                    <a:pt x="312531" y="383141"/>
                  </a:cubicBezTo>
                  <a:cubicBezTo>
                    <a:pt x="280240" y="404822"/>
                    <a:pt x="238262" y="417277"/>
                    <a:pt x="199436" y="409358"/>
                  </a:cubicBezTo>
                  <a:cubicBezTo>
                    <a:pt x="198744" y="409204"/>
                    <a:pt x="196745" y="408358"/>
                    <a:pt x="196053" y="408589"/>
                  </a:cubicBezTo>
                  <a:cubicBezTo>
                    <a:pt x="194669" y="409127"/>
                    <a:pt x="191747" y="408128"/>
                    <a:pt x="189979" y="410742"/>
                  </a:cubicBezTo>
                  <a:cubicBezTo>
                    <a:pt x="179830" y="425965"/>
                    <a:pt x="236263" y="421890"/>
                    <a:pt x="234494" y="421967"/>
                  </a:cubicBezTo>
                  <a:cubicBezTo>
                    <a:pt x="310840" y="416431"/>
                    <a:pt x="383341" y="353694"/>
                    <a:pt x="410019" y="283807"/>
                  </a:cubicBezTo>
                  <a:cubicBezTo>
                    <a:pt x="438851" y="208000"/>
                    <a:pt x="423166" y="111742"/>
                    <a:pt x="361429" y="55694"/>
                  </a:cubicBezTo>
                  <a:close/>
                </a:path>
              </a:pathLst>
            </a:custGeom>
            <a:grpFill/>
            <a:ln w="7682"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476501B3-2235-4D4E-85FE-96FA1BA4474D}"/>
                </a:ext>
              </a:extLst>
            </p:cNvPr>
            <p:cNvSpPr/>
            <p:nvPr/>
          </p:nvSpPr>
          <p:spPr>
            <a:xfrm>
              <a:off x="4922066" y="3052687"/>
              <a:ext cx="7688" cy="814"/>
            </a:xfrm>
            <a:custGeom>
              <a:avLst/>
              <a:gdLst>
                <a:gd name="connsiteX0" fmla="*/ 0 w 7688"/>
                <a:gd name="connsiteY0" fmla="*/ 814 h 814"/>
                <a:gd name="connsiteX1" fmla="*/ 0 w 7688"/>
                <a:gd name="connsiteY1" fmla="*/ 276 h 814"/>
                <a:gd name="connsiteX2" fmla="*/ 0 w 7688"/>
                <a:gd name="connsiteY2" fmla="*/ 814 h 814"/>
              </a:gdLst>
              <a:ahLst/>
              <a:cxnLst>
                <a:cxn ang="0">
                  <a:pos x="connsiteX0" y="connsiteY0"/>
                </a:cxn>
                <a:cxn ang="0">
                  <a:pos x="connsiteX1" y="connsiteY1"/>
                </a:cxn>
                <a:cxn ang="0">
                  <a:pos x="connsiteX2" y="connsiteY2"/>
                </a:cxn>
              </a:cxnLst>
              <a:rect l="l" t="t" r="r" b="b"/>
              <a:pathLst>
                <a:path w="7688" h="814">
                  <a:moveTo>
                    <a:pt x="0" y="814"/>
                  </a:moveTo>
                  <a:cubicBezTo>
                    <a:pt x="0" y="660"/>
                    <a:pt x="0" y="430"/>
                    <a:pt x="0" y="276"/>
                  </a:cubicBezTo>
                  <a:cubicBezTo>
                    <a:pt x="0" y="-185"/>
                    <a:pt x="0" y="-108"/>
                    <a:pt x="0" y="814"/>
                  </a:cubicBezTo>
                  <a:close/>
                </a:path>
              </a:pathLst>
            </a:custGeom>
            <a:grpFill/>
            <a:ln w="7682" cap="flat">
              <a:noFill/>
              <a:prstDash val="solid"/>
              <a:miter/>
            </a:ln>
          </p:spPr>
          <p:txBody>
            <a:bodyPr rtlCol="0" anchor="ctr"/>
            <a:lstStyle/>
            <a:p>
              <a:endParaRPr lang="en-US"/>
            </a:p>
          </p:txBody>
        </p:sp>
      </p:grpSp>
      <p:grpSp>
        <p:nvGrpSpPr>
          <p:cNvPr id="31" name="Graphic 4">
            <a:extLst>
              <a:ext uri="{FF2B5EF4-FFF2-40B4-BE49-F238E27FC236}">
                <a16:creationId xmlns:a16="http://schemas.microsoft.com/office/drawing/2014/main" id="{7B74B2BB-A271-4DB3-862F-24F46D3AB9A5}"/>
              </a:ext>
            </a:extLst>
          </p:cNvPr>
          <p:cNvGrpSpPr/>
          <p:nvPr/>
        </p:nvGrpSpPr>
        <p:grpSpPr>
          <a:xfrm>
            <a:off x="1026486" y="3839560"/>
            <a:ext cx="2212195" cy="1376406"/>
            <a:chOff x="5462556" y="218754"/>
            <a:chExt cx="1793946" cy="980962"/>
          </a:xfrm>
          <a:solidFill>
            <a:schemeClr val="tx2"/>
          </a:solidFill>
        </p:grpSpPr>
        <p:sp>
          <p:nvSpPr>
            <p:cNvPr id="32" name="Graphic 4">
              <a:extLst>
                <a:ext uri="{FF2B5EF4-FFF2-40B4-BE49-F238E27FC236}">
                  <a16:creationId xmlns:a16="http://schemas.microsoft.com/office/drawing/2014/main" id="{79FE6E86-F3FB-4F3A-855C-E6F5DC8B9D8A}"/>
                </a:ext>
              </a:extLst>
            </p:cNvPr>
            <p:cNvSpPr/>
            <p:nvPr/>
          </p:nvSpPr>
          <p:spPr>
            <a:xfrm>
              <a:off x="6180156" y="218754"/>
              <a:ext cx="1076345" cy="980962"/>
            </a:xfrm>
            <a:custGeom>
              <a:avLst/>
              <a:gdLst>
                <a:gd name="connsiteX0" fmla="*/ 1074103 w 1076345"/>
                <a:gd name="connsiteY0" fmla="*/ 579224 h 980962"/>
                <a:gd name="connsiteX1" fmla="*/ 1050031 w 1076345"/>
                <a:gd name="connsiteY1" fmla="*/ 554970 h 980962"/>
                <a:gd name="connsiteX2" fmla="*/ 1047013 w 1076345"/>
                <a:gd name="connsiteY2" fmla="*/ 537007 h 980962"/>
                <a:gd name="connsiteX3" fmla="*/ 986105 w 1076345"/>
                <a:gd name="connsiteY3" fmla="*/ 470609 h 980962"/>
                <a:gd name="connsiteX4" fmla="*/ 983196 w 1076345"/>
                <a:gd name="connsiteY4" fmla="*/ 468972 h 980962"/>
                <a:gd name="connsiteX5" fmla="*/ 705495 w 1076345"/>
                <a:gd name="connsiteY5" fmla="*/ 330503 h 980962"/>
                <a:gd name="connsiteX6" fmla="*/ 691277 w 1076345"/>
                <a:gd name="connsiteY6" fmla="*/ 320213 h 980962"/>
                <a:gd name="connsiteX7" fmla="*/ 688622 w 1076345"/>
                <a:gd name="connsiteY7" fmla="*/ 319231 h 980962"/>
                <a:gd name="connsiteX8" fmla="*/ 649496 w 1076345"/>
                <a:gd name="connsiteY8" fmla="*/ 291523 h 980962"/>
                <a:gd name="connsiteX9" fmla="*/ 484373 w 1076345"/>
                <a:gd name="connsiteY9" fmla="*/ 145563 h 980962"/>
                <a:gd name="connsiteX10" fmla="*/ 446447 w 1076345"/>
                <a:gd name="connsiteY10" fmla="*/ 102473 h 980962"/>
                <a:gd name="connsiteX11" fmla="*/ 416339 w 1076345"/>
                <a:gd name="connsiteY11" fmla="*/ 55056 h 980962"/>
                <a:gd name="connsiteX12" fmla="*/ 409284 w 1076345"/>
                <a:gd name="connsiteY12" fmla="*/ 47856 h 980962"/>
                <a:gd name="connsiteX13" fmla="*/ 402630 w 1076345"/>
                <a:gd name="connsiteY13" fmla="*/ 39966 h 980962"/>
                <a:gd name="connsiteX14" fmla="*/ 323577 w 1076345"/>
                <a:gd name="connsiteY14" fmla="*/ 258 h 980962"/>
                <a:gd name="connsiteX15" fmla="*/ 217071 w 1076345"/>
                <a:gd name="connsiteY15" fmla="*/ 32657 h 980962"/>
                <a:gd name="connsiteX16" fmla="*/ 114419 w 1076345"/>
                <a:gd name="connsiteY16" fmla="*/ 138036 h 980962"/>
                <a:gd name="connsiteX17" fmla="*/ 49621 w 1076345"/>
                <a:gd name="connsiteY17" fmla="*/ 283159 h 980962"/>
                <a:gd name="connsiteX18" fmla="*/ 49621 w 1076345"/>
                <a:gd name="connsiteY18" fmla="*/ 283196 h 980962"/>
                <a:gd name="connsiteX19" fmla="*/ 131 w 1076345"/>
                <a:gd name="connsiteY19" fmla="*/ 559879 h 980962"/>
                <a:gd name="connsiteX20" fmla="*/ 86674 w 1076345"/>
                <a:gd name="connsiteY20" fmla="*/ 788819 h 980962"/>
                <a:gd name="connsiteX21" fmla="*/ 147764 w 1076345"/>
                <a:gd name="connsiteY21" fmla="*/ 816309 h 980962"/>
                <a:gd name="connsiteX22" fmla="*/ 187981 w 1076345"/>
                <a:gd name="connsiteY22" fmla="*/ 821509 h 980962"/>
                <a:gd name="connsiteX23" fmla="*/ 272815 w 1076345"/>
                <a:gd name="connsiteY23" fmla="*/ 787219 h 980962"/>
                <a:gd name="connsiteX24" fmla="*/ 285724 w 1076345"/>
                <a:gd name="connsiteY24" fmla="*/ 777110 h 980962"/>
                <a:gd name="connsiteX25" fmla="*/ 348268 w 1076345"/>
                <a:gd name="connsiteY25" fmla="*/ 757038 h 980962"/>
                <a:gd name="connsiteX26" fmla="*/ 641933 w 1076345"/>
                <a:gd name="connsiteY26" fmla="*/ 696785 h 980962"/>
                <a:gd name="connsiteX27" fmla="*/ 645351 w 1076345"/>
                <a:gd name="connsiteY27" fmla="*/ 697403 h 980962"/>
                <a:gd name="connsiteX28" fmla="*/ 662077 w 1076345"/>
                <a:gd name="connsiteY28" fmla="*/ 708312 h 980962"/>
                <a:gd name="connsiteX29" fmla="*/ 666259 w 1076345"/>
                <a:gd name="connsiteY29" fmla="*/ 727147 h 980962"/>
                <a:gd name="connsiteX30" fmla="*/ 667168 w 1076345"/>
                <a:gd name="connsiteY30" fmla="*/ 742929 h 980962"/>
                <a:gd name="connsiteX31" fmla="*/ 664659 w 1076345"/>
                <a:gd name="connsiteY31" fmla="*/ 804745 h 980962"/>
                <a:gd name="connsiteX32" fmla="*/ 617315 w 1076345"/>
                <a:gd name="connsiteY32" fmla="*/ 916633 h 980962"/>
                <a:gd name="connsiteX33" fmla="*/ 614406 w 1076345"/>
                <a:gd name="connsiteY33" fmla="*/ 922161 h 980962"/>
                <a:gd name="connsiteX34" fmla="*/ 616079 w 1076345"/>
                <a:gd name="connsiteY34" fmla="*/ 928342 h 980962"/>
                <a:gd name="connsiteX35" fmla="*/ 726221 w 1076345"/>
                <a:gd name="connsiteY35" fmla="*/ 980959 h 980962"/>
                <a:gd name="connsiteX36" fmla="*/ 824473 w 1076345"/>
                <a:gd name="connsiteY36" fmla="*/ 945360 h 980962"/>
                <a:gd name="connsiteX37" fmla="*/ 829128 w 1076345"/>
                <a:gd name="connsiteY37" fmla="*/ 936233 h 980962"/>
                <a:gd name="connsiteX38" fmla="*/ 828509 w 1076345"/>
                <a:gd name="connsiteY38" fmla="*/ 933033 h 980962"/>
                <a:gd name="connsiteX39" fmla="*/ 811419 w 1076345"/>
                <a:gd name="connsiteY39" fmla="*/ 787909 h 980962"/>
                <a:gd name="connsiteX40" fmla="*/ 825746 w 1076345"/>
                <a:gd name="connsiteY40" fmla="*/ 732820 h 980962"/>
                <a:gd name="connsiteX41" fmla="*/ 853636 w 1076345"/>
                <a:gd name="connsiteY41" fmla="*/ 696857 h 980962"/>
                <a:gd name="connsiteX42" fmla="*/ 924688 w 1076345"/>
                <a:gd name="connsiteY42" fmla="*/ 707803 h 980962"/>
                <a:gd name="connsiteX43" fmla="*/ 1020686 w 1076345"/>
                <a:gd name="connsiteY43" fmla="*/ 668022 h 980962"/>
                <a:gd name="connsiteX44" fmla="*/ 1045704 w 1076345"/>
                <a:gd name="connsiteY44" fmla="*/ 665658 h 980962"/>
                <a:gd name="connsiteX45" fmla="*/ 1070503 w 1076345"/>
                <a:gd name="connsiteY45" fmla="*/ 628605 h 980962"/>
                <a:gd name="connsiteX46" fmla="*/ 1074103 w 1076345"/>
                <a:gd name="connsiteY46" fmla="*/ 579224 h 980962"/>
                <a:gd name="connsiteX47" fmla="*/ 1048176 w 1076345"/>
                <a:gd name="connsiteY47" fmla="*/ 634568 h 980962"/>
                <a:gd name="connsiteX48" fmla="*/ 1041413 w 1076345"/>
                <a:gd name="connsiteY48" fmla="*/ 626023 h 980962"/>
                <a:gd name="connsiteX49" fmla="*/ 1042758 w 1076345"/>
                <a:gd name="connsiteY49" fmla="*/ 621587 h 980962"/>
                <a:gd name="connsiteX50" fmla="*/ 1049122 w 1076345"/>
                <a:gd name="connsiteY50" fmla="*/ 632459 h 980962"/>
                <a:gd name="connsiteX51" fmla="*/ 1048176 w 1076345"/>
                <a:gd name="connsiteY51" fmla="*/ 634568 h 980962"/>
                <a:gd name="connsiteX52" fmla="*/ 1042358 w 1076345"/>
                <a:gd name="connsiteY52" fmla="*/ 644277 h 980962"/>
                <a:gd name="connsiteX53" fmla="*/ 1037886 w 1076345"/>
                <a:gd name="connsiteY53" fmla="*/ 636023 h 980962"/>
                <a:gd name="connsiteX54" fmla="*/ 1039049 w 1076345"/>
                <a:gd name="connsiteY54" fmla="*/ 632968 h 980962"/>
                <a:gd name="connsiteX55" fmla="*/ 1040504 w 1076345"/>
                <a:gd name="connsiteY55" fmla="*/ 634823 h 980962"/>
                <a:gd name="connsiteX56" fmla="*/ 1044685 w 1076345"/>
                <a:gd name="connsiteY56" fmla="*/ 641113 h 980962"/>
                <a:gd name="connsiteX57" fmla="*/ 1042358 w 1076345"/>
                <a:gd name="connsiteY57" fmla="*/ 644277 h 980962"/>
                <a:gd name="connsiteX58" fmla="*/ 1057376 w 1076345"/>
                <a:gd name="connsiteY58" fmla="*/ 601696 h 980962"/>
                <a:gd name="connsiteX59" fmla="*/ 1048940 w 1076345"/>
                <a:gd name="connsiteY59" fmla="*/ 592606 h 980962"/>
                <a:gd name="connsiteX60" fmla="*/ 1049595 w 1076345"/>
                <a:gd name="connsiteY60" fmla="*/ 587406 h 980962"/>
                <a:gd name="connsiteX61" fmla="*/ 1055267 w 1076345"/>
                <a:gd name="connsiteY61" fmla="*/ 592787 h 980962"/>
                <a:gd name="connsiteX62" fmla="*/ 1057631 w 1076345"/>
                <a:gd name="connsiteY62" fmla="*/ 595296 h 980962"/>
                <a:gd name="connsiteX63" fmla="*/ 1057376 w 1076345"/>
                <a:gd name="connsiteY63" fmla="*/ 601696 h 980962"/>
                <a:gd name="connsiteX64" fmla="*/ 1055667 w 1076345"/>
                <a:gd name="connsiteY64" fmla="*/ 612496 h 980962"/>
                <a:gd name="connsiteX65" fmla="*/ 1047413 w 1076345"/>
                <a:gd name="connsiteY65" fmla="*/ 602024 h 980962"/>
                <a:gd name="connsiteX66" fmla="*/ 1047704 w 1076345"/>
                <a:gd name="connsiteY66" fmla="*/ 600533 h 980962"/>
                <a:gd name="connsiteX67" fmla="*/ 1056285 w 1076345"/>
                <a:gd name="connsiteY67" fmla="*/ 609587 h 980962"/>
                <a:gd name="connsiteX68" fmla="*/ 1055667 w 1076345"/>
                <a:gd name="connsiteY68" fmla="*/ 612496 h 980962"/>
                <a:gd name="connsiteX69" fmla="*/ 1050431 w 1076345"/>
                <a:gd name="connsiteY69" fmla="*/ 577551 h 980962"/>
                <a:gd name="connsiteX70" fmla="*/ 1056140 w 1076345"/>
                <a:gd name="connsiteY70" fmla="*/ 584606 h 980962"/>
                <a:gd name="connsiteX71" fmla="*/ 1050249 w 1076345"/>
                <a:gd name="connsiteY71" fmla="*/ 580279 h 980962"/>
                <a:gd name="connsiteX72" fmla="*/ 1050431 w 1076345"/>
                <a:gd name="connsiteY72" fmla="*/ 577551 h 980962"/>
                <a:gd name="connsiteX73" fmla="*/ 1053631 w 1076345"/>
                <a:gd name="connsiteY73" fmla="*/ 619950 h 980962"/>
                <a:gd name="connsiteX74" fmla="*/ 1052503 w 1076345"/>
                <a:gd name="connsiteY74" fmla="*/ 623477 h 980962"/>
                <a:gd name="connsiteX75" fmla="*/ 1051958 w 1076345"/>
                <a:gd name="connsiteY75" fmla="*/ 625041 h 980962"/>
                <a:gd name="connsiteX76" fmla="*/ 1044831 w 1076345"/>
                <a:gd name="connsiteY76" fmla="*/ 613878 h 980962"/>
                <a:gd name="connsiteX77" fmla="*/ 1045776 w 1076345"/>
                <a:gd name="connsiteY77" fmla="*/ 609987 h 980962"/>
                <a:gd name="connsiteX78" fmla="*/ 1053631 w 1076345"/>
                <a:gd name="connsiteY78" fmla="*/ 619950 h 980962"/>
                <a:gd name="connsiteX79" fmla="*/ 1037922 w 1076345"/>
                <a:gd name="connsiteY79" fmla="*/ 648459 h 980962"/>
                <a:gd name="connsiteX80" fmla="*/ 1036395 w 1076345"/>
                <a:gd name="connsiteY80" fmla="*/ 649440 h 980962"/>
                <a:gd name="connsiteX81" fmla="*/ 1034068 w 1076345"/>
                <a:gd name="connsiteY81" fmla="*/ 644968 h 980962"/>
                <a:gd name="connsiteX82" fmla="*/ 1034613 w 1076345"/>
                <a:gd name="connsiteY82" fmla="*/ 643768 h 980962"/>
                <a:gd name="connsiteX83" fmla="*/ 1037922 w 1076345"/>
                <a:gd name="connsiteY83" fmla="*/ 648459 h 980962"/>
                <a:gd name="connsiteX84" fmla="*/ 683204 w 1076345"/>
                <a:gd name="connsiteY84" fmla="*/ 719475 h 980962"/>
                <a:gd name="connsiteX85" fmla="*/ 682586 w 1076345"/>
                <a:gd name="connsiteY85" fmla="*/ 715366 h 980962"/>
                <a:gd name="connsiteX86" fmla="*/ 681786 w 1076345"/>
                <a:gd name="connsiteY86" fmla="*/ 711184 h 980962"/>
                <a:gd name="connsiteX87" fmla="*/ 697786 w 1076345"/>
                <a:gd name="connsiteY87" fmla="*/ 730020 h 980962"/>
                <a:gd name="connsiteX88" fmla="*/ 691131 w 1076345"/>
                <a:gd name="connsiteY88" fmla="*/ 730020 h 980962"/>
                <a:gd name="connsiteX89" fmla="*/ 683204 w 1076345"/>
                <a:gd name="connsiteY89" fmla="*/ 719475 h 980962"/>
                <a:gd name="connsiteX90" fmla="*/ 805383 w 1076345"/>
                <a:gd name="connsiteY90" fmla="*/ 716239 h 980962"/>
                <a:gd name="connsiteX91" fmla="*/ 789529 w 1076345"/>
                <a:gd name="connsiteY91" fmla="*/ 697766 h 980962"/>
                <a:gd name="connsiteX92" fmla="*/ 792074 w 1076345"/>
                <a:gd name="connsiteY92" fmla="*/ 697948 h 980962"/>
                <a:gd name="connsiteX93" fmla="*/ 792256 w 1076345"/>
                <a:gd name="connsiteY93" fmla="*/ 698203 h 980962"/>
                <a:gd name="connsiteX94" fmla="*/ 807165 w 1076345"/>
                <a:gd name="connsiteY94" fmla="*/ 715002 h 980962"/>
                <a:gd name="connsiteX95" fmla="*/ 805383 w 1076345"/>
                <a:gd name="connsiteY95" fmla="*/ 716239 h 980962"/>
                <a:gd name="connsiteX96" fmla="*/ 817164 w 1076345"/>
                <a:gd name="connsiteY96" fmla="*/ 702494 h 980962"/>
                <a:gd name="connsiteX97" fmla="*/ 816219 w 1076345"/>
                <a:gd name="connsiteY97" fmla="*/ 701475 h 980962"/>
                <a:gd name="connsiteX98" fmla="*/ 816146 w 1076345"/>
                <a:gd name="connsiteY98" fmla="*/ 701403 h 980962"/>
                <a:gd name="connsiteX99" fmla="*/ 817528 w 1076345"/>
                <a:gd name="connsiteY99" fmla="*/ 701730 h 980962"/>
                <a:gd name="connsiteX100" fmla="*/ 817164 w 1076345"/>
                <a:gd name="connsiteY100" fmla="*/ 702494 h 980962"/>
                <a:gd name="connsiteX101" fmla="*/ 811746 w 1076345"/>
                <a:gd name="connsiteY101" fmla="*/ 710712 h 980962"/>
                <a:gd name="connsiteX102" fmla="*/ 801347 w 1076345"/>
                <a:gd name="connsiteY102" fmla="*/ 698894 h 980962"/>
                <a:gd name="connsiteX103" fmla="*/ 805419 w 1076345"/>
                <a:gd name="connsiteY103" fmla="*/ 699439 h 980962"/>
                <a:gd name="connsiteX104" fmla="*/ 811055 w 1076345"/>
                <a:gd name="connsiteY104" fmla="*/ 705075 h 980962"/>
                <a:gd name="connsiteX105" fmla="*/ 813892 w 1076345"/>
                <a:gd name="connsiteY105" fmla="*/ 708021 h 980962"/>
                <a:gd name="connsiteX106" fmla="*/ 811746 w 1076345"/>
                <a:gd name="connsiteY106" fmla="*/ 710712 h 980962"/>
                <a:gd name="connsiteX107" fmla="*/ 799674 w 1076345"/>
                <a:gd name="connsiteY107" fmla="*/ 719111 h 980962"/>
                <a:gd name="connsiteX108" fmla="*/ 793928 w 1076345"/>
                <a:gd name="connsiteY108" fmla="*/ 720857 h 980962"/>
                <a:gd name="connsiteX109" fmla="*/ 775711 w 1076345"/>
                <a:gd name="connsiteY109" fmla="*/ 697221 h 980962"/>
                <a:gd name="connsiteX110" fmla="*/ 781020 w 1076345"/>
                <a:gd name="connsiteY110" fmla="*/ 697330 h 980962"/>
                <a:gd name="connsiteX111" fmla="*/ 781638 w 1076345"/>
                <a:gd name="connsiteY111" fmla="*/ 698276 h 980962"/>
                <a:gd name="connsiteX112" fmla="*/ 799674 w 1076345"/>
                <a:gd name="connsiteY112" fmla="*/ 719111 h 980962"/>
                <a:gd name="connsiteX113" fmla="*/ 787238 w 1076345"/>
                <a:gd name="connsiteY113" fmla="*/ 721948 h 980962"/>
                <a:gd name="connsiteX114" fmla="*/ 776293 w 1076345"/>
                <a:gd name="connsiteY114" fmla="*/ 722420 h 980962"/>
                <a:gd name="connsiteX115" fmla="*/ 759639 w 1076345"/>
                <a:gd name="connsiteY115" fmla="*/ 697294 h 980962"/>
                <a:gd name="connsiteX116" fmla="*/ 766729 w 1076345"/>
                <a:gd name="connsiteY116" fmla="*/ 697185 h 980962"/>
                <a:gd name="connsiteX117" fmla="*/ 787238 w 1076345"/>
                <a:gd name="connsiteY117" fmla="*/ 721948 h 980962"/>
                <a:gd name="connsiteX118" fmla="*/ 768911 w 1076345"/>
                <a:gd name="connsiteY118" fmla="*/ 722348 h 980962"/>
                <a:gd name="connsiteX119" fmla="*/ 762038 w 1076345"/>
                <a:gd name="connsiteY119" fmla="*/ 722275 h 980962"/>
                <a:gd name="connsiteX120" fmla="*/ 740803 w 1076345"/>
                <a:gd name="connsiteY120" fmla="*/ 697985 h 980962"/>
                <a:gd name="connsiteX121" fmla="*/ 751711 w 1076345"/>
                <a:gd name="connsiteY121" fmla="*/ 697548 h 980962"/>
                <a:gd name="connsiteX122" fmla="*/ 768911 w 1076345"/>
                <a:gd name="connsiteY122" fmla="*/ 722348 h 980962"/>
                <a:gd name="connsiteX123" fmla="*/ 754184 w 1076345"/>
                <a:gd name="connsiteY123" fmla="*/ 722529 h 980962"/>
                <a:gd name="connsiteX124" fmla="*/ 745021 w 1076345"/>
                <a:gd name="connsiteY124" fmla="*/ 723111 h 980962"/>
                <a:gd name="connsiteX125" fmla="*/ 724439 w 1076345"/>
                <a:gd name="connsiteY125" fmla="*/ 698748 h 980962"/>
                <a:gd name="connsiteX126" fmla="*/ 732875 w 1076345"/>
                <a:gd name="connsiteY126" fmla="*/ 698312 h 980962"/>
                <a:gd name="connsiteX127" fmla="*/ 754184 w 1076345"/>
                <a:gd name="connsiteY127" fmla="*/ 722529 h 980962"/>
                <a:gd name="connsiteX128" fmla="*/ 737566 w 1076345"/>
                <a:gd name="connsiteY128" fmla="*/ 723729 h 980962"/>
                <a:gd name="connsiteX129" fmla="*/ 723930 w 1076345"/>
                <a:gd name="connsiteY129" fmla="*/ 725184 h 980962"/>
                <a:gd name="connsiteX130" fmla="*/ 703058 w 1076345"/>
                <a:gd name="connsiteY130" fmla="*/ 700239 h 980962"/>
                <a:gd name="connsiteX131" fmla="*/ 716440 w 1076345"/>
                <a:gd name="connsiteY131" fmla="*/ 699257 h 980962"/>
                <a:gd name="connsiteX132" fmla="*/ 737566 w 1076345"/>
                <a:gd name="connsiteY132" fmla="*/ 723729 h 980962"/>
                <a:gd name="connsiteX133" fmla="*/ 716621 w 1076345"/>
                <a:gd name="connsiteY133" fmla="*/ 726166 h 980962"/>
                <a:gd name="connsiteX134" fmla="*/ 704404 w 1076345"/>
                <a:gd name="connsiteY134" fmla="*/ 728275 h 980962"/>
                <a:gd name="connsiteX135" fmla="*/ 682077 w 1076345"/>
                <a:gd name="connsiteY135" fmla="*/ 702130 h 980962"/>
                <a:gd name="connsiteX136" fmla="*/ 691822 w 1076345"/>
                <a:gd name="connsiteY136" fmla="*/ 701148 h 980962"/>
                <a:gd name="connsiteX137" fmla="*/ 695022 w 1076345"/>
                <a:gd name="connsiteY137" fmla="*/ 700857 h 980962"/>
                <a:gd name="connsiteX138" fmla="*/ 716621 w 1076345"/>
                <a:gd name="connsiteY138" fmla="*/ 726166 h 980962"/>
                <a:gd name="connsiteX139" fmla="*/ 689677 w 1076345"/>
                <a:gd name="connsiteY139" fmla="*/ 852817 h 980962"/>
                <a:gd name="connsiteX140" fmla="*/ 677241 w 1076345"/>
                <a:gd name="connsiteY140" fmla="*/ 834126 h 980962"/>
                <a:gd name="connsiteX141" fmla="*/ 678986 w 1076345"/>
                <a:gd name="connsiteY141" fmla="*/ 827436 h 980962"/>
                <a:gd name="connsiteX142" fmla="*/ 690550 w 1076345"/>
                <a:gd name="connsiteY142" fmla="*/ 844235 h 980962"/>
                <a:gd name="connsiteX143" fmla="*/ 695968 w 1076345"/>
                <a:gd name="connsiteY143" fmla="*/ 841108 h 980962"/>
                <a:gd name="connsiteX144" fmla="*/ 681568 w 1076345"/>
                <a:gd name="connsiteY144" fmla="*/ 818854 h 980962"/>
                <a:gd name="connsiteX145" fmla="*/ 681095 w 1076345"/>
                <a:gd name="connsiteY145" fmla="*/ 818127 h 980962"/>
                <a:gd name="connsiteX146" fmla="*/ 681713 w 1076345"/>
                <a:gd name="connsiteY146" fmla="*/ 814891 h 980962"/>
                <a:gd name="connsiteX147" fmla="*/ 693022 w 1076345"/>
                <a:gd name="connsiteY147" fmla="*/ 830563 h 980962"/>
                <a:gd name="connsiteX148" fmla="*/ 698440 w 1076345"/>
                <a:gd name="connsiteY148" fmla="*/ 827436 h 980962"/>
                <a:gd name="connsiteX149" fmla="*/ 683095 w 1076345"/>
                <a:gd name="connsiteY149" fmla="*/ 807545 h 980962"/>
                <a:gd name="connsiteX150" fmla="*/ 684077 w 1076345"/>
                <a:gd name="connsiteY150" fmla="*/ 800891 h 980962"/>
                <a:gd name="connsiteX151" fmla="*/ 697567 w 1076345"/>
                <a:gd name="connsiteY151" fmla="*/ 817145 h 980962"/>
                <a:gd name="connsiteX152" fmla="*/ 702004 w 1076345"/>
                <a:gd name="connsiteY152" fmla="*/ 812745 h 980962"/>
                <a:gd name="connsiteX153" fmla="*/ 685095 w 1076345"/>
                <a:gd name="connsiteY153" fmla="*/ 792491 h 980962"/>
                <a:gd name="connsiteX154" fmla="*/ 685422 w 1076345"/>
                <a:gd name="connsiteY154" fmla="*/ 789364 h 980962"/>
                <a:gd name="connsiteX155" fmla="*/ 685422 w 1076345"/>
                <a:gd name="connsiteY155" fmla="*/ 789219 h 980962"/>
                <a:gd name="connsiteX156" fmla="*/ 698840 w 1076345"/>
                <a:gd name="connsiteY156" fmla="*/ 803982 h 980962"/>
                <a:gd name="connsiteX157" fmla="*/ 704258 w 1076345"/>
                <a:gd name="connsiteY157" fmla="*/ 800891 h 980962"/>
                <a:gd name="connsiteX158" fmla="*/ 686077 w 1076345"/>
                <a:gd name="connsiteY158" fmla="*/ 781037 h 980962"/>
                <a:gd name="connsiteX159" fmla="*/ 686295 w 1076345"/>
                <a:gd name="connsiteY159" fmla="*/ 776746 h 980962"/>
                <a:gd name="connsiteX160" fmla="*/ 691168 w 1076345"/>
                <a:gd name="connsiteY160" fmla="*/ 781001 h 980962"/>
                <a:gd name="connsiteX161" fmla="*/ 702331 w 1076345"/>
                <a:gd name="connsiteY161" fmla="*/ 790382 h 980962"/>
                <a:gd name="connsiteX162" fmla="*/ 705495 w 1076345"/>
                <a:gd name="connsiteY162" fmla="*/ 785000 h 980962"/>
                <a:gd name="connsiteX163" fmla="*/ 692586 w 1076345"/>
                <a:gd name="connsiteY163" fmla="*/ 773946 h 980962"/>
                <a:gd name="connsiteX164" fmla="*/ 686586 w 1076345"/>
                <a:gd name="connsiteY164" fmla="*/ 768346 h 980962"/>
                <a:gd name="connsiteX165" fmla="*/ 686622 w 1076345"/>
                <a:gd name="connsiteY165" fmla="*/ 764637 h 980962"/>
                <a:gd name="connsiteX166" fmla="*/ 701349 w 1076345"/>
                <a:gd name="connsiteY166" fmla="*/ 776273 h 980962"/>
                <a:gd name="connsiteX167" fmla="*/ 705785 w 1076345"/>
                <a:gd name="connsiteY167" fmla="*/ 771874 h 980962"/>
                <a:gd name="connsiteX168" fmla="*/ 686549 w 1076345"/>
                <a:gd name="connsiteY168" fmla="*/ 757328 h 980962"/>
                <a:gd name="connsiteX169" fmla="*/ 686331 w 1076345"/>
                <a:gd name="connsiteY169" fmla="*/ 750638 h 980962"/>
                <a:gd name="connsiteX170" fmla="*/ 705167 w 1076345"/>
                <a:gd name="connsiteY170" fmla="*/ 765255 h 980962"/>
                <a:gd name="connsiteX171" fmla="*/ 709604 w 1076345"/>
                <a:gd name="connsiteY171" fmla="*/ 760856 h 980962"/>
                <a:gd name="connsiteX172" fmla="*/ 693931 w 1076345"/>
                <a:gd name="connsiteY172" fmla="*/ 748892 h 980962"/>
                <a:gd name="connsiteX173" fmla="*/ 698222 w 1076345"/>
                <a:gd name="connsiteY173" fmla="*/ 748565 h 980962"/>
                <a:gd name="connsiteX174" fmla="*/ 707822 w 1076345"/>
                <a:gd name="connsiteY174" fmla="*/ 753074 h 980962"/>
                <a:gd name="connsiteX175" fmla="*/ 709531 w 1076345"/>
                <a:gd name="connsiteY175" fmla="*/ 747074 h 980962"/>
                <a:gd name="connsiteX176" fmla="*/ 708149 w 1076345"/>
                <a:gd name="connsiteY176" fmla="*/ 746565 h 980962"/>
                <a:gd name="connsiteX177" fmla="*/ 748294 w 1076345"/>
                <a:gd name="connsiteY177" fmla="*/ 741474 h 980962"/>
                <a:gd name="connsiteX178" fmla="*/ 803274 w 1076345"/>
                <a:gd name="connsiteY178" fmla="*/ 737874 h 980962"/>
                <a:gd name="connsiteX179" fmla="*/ 794183 w 1076345"/>
                <a:gd name="connsiteY179" fmla="*/ 776673 h 980962"/>
                <a:gd name="connsiteX180" fmla="*/ 809674 w 1076345"/>
                <a:gd name="connsiteY180" fmla="*/ 933978 h 980962"/>
                <a:gd name="connsiteX181" fmla="*/ 775820 w 1076345"/>
                <a:gd name="connsiteY181" fmla="*/ 954160 h 980962"/>
                <a:gd name="connsiteX182" fmla="*/ 726658 w 1076345"/>
                <a:gd name="connsiteY182" fmla="*/ 962087 h 980962"/>
                <a:gd name="connsiteX183" fmla="*/ 672732 w 1076345"/>
                <a:gd name="connsiteY183" fmla="*/ 951978 h 980962"/>
                <a:gd name="connsiteX184" fmla="*/ 634733 w 1076345"/>
                <a:gd name="connsiteY184" fmla="*/ 924269 h 980962"/>
                <a:gd name="connsiteX185" fmla="*/ 638914 w 1076345"/>
                <a:gd name="connsiteY185" fmla="*/ 918015 h 980962"/>
                <a:gd name="connsiteX186" fmla="*/ 639569 w 1076345"/>
                <a:gd name="connsiteY186" fmla="*/ 919833 h 980962"/>
                <a:gd name="connsiteX187" fmla="*/ 645605 w 1076345"/>
                <a:gd name="connsiteY187" fmla="*/ 918270 h 980962"/>
                <a:gd name="connsiteX188" fmla="*/ 642805 w 1076345"/>
                <a:gd name="connsiteY188" fmla="*/ 911943 h 980962"/>
                <a:gd name="connsiteX189" fmla="*/ 646042 w 1076345"/>
                <a:gd name="connsiteY189" fmla="*/ 906561 h 980962"/>
                <a:gd name="connsiteX190" fmla="*/ 650150 w 1076345"/>
                <a:gd name="connsiteY190" fmla="*/ 913943 h 980962"/>
                <a:gd name="connsiteX191" fmla="*/ 655569 w 1076345"/>
                <a:gd name="connsiteY191" fmla="*/ 910815 h 980962"/>
                <a:gd name="connsiteX192" fmla="*/ 649605 w 1076345"/>
                <a:gd name="connsiteY192" fmla="*/ 900452 h 980962"/>
                <a:gd name="connsiteX193" fmla="*/ 652078 w 1076345"/>
                <a:gd name="connsiteY193" fmla="*/ 896052 h 980962"/>
                <a:gd name="connsiteX194" fmla="*/ 657605 w 1076345"/>
                <a:gd name="connsiteY194" fmla="*/ 906670 h 980962"/>
                <a:gd name="connsiteX195" fmla="*/ 663023 w 1076345"/>
                <a:gd name="connsiteY195" fmla="*/ 903543 h 980962"/>
                <a:gd name="connsiteX196" fmla="*/ 655205 w 1076345"/>
                <a:gd name="connsiteY196" fmla="*/ 890089 h 980962"/>
                <a:gd name="connsiteX197" fmla="*/ 658223 w 1076345"/>
                <a:gd name="connsiteY197" fmla="*/ 884089 h 980962"/>
                <a:gd name="connsiteX198" fmla="*/ 665641 w 1076345"/>
                <a:gd name="connsiteY198" fmla="*/ 893907 h 980962"/>
                <a:gd name="connsiteX199" fmla="*/ 671059 w 1076345"/>
                <a:gd name="connsiteY199" fmla="*/ 890779 h 980962"/>
                <a:gd name="connsiteX200" fmla="*/ 661205 w 1076345"/>
                <a:gd name="connsiteY200" fmla="*/ 877871 h 980962"/>
                <a:gd name="connsiteX201" fmla="*/ 664223 w 1076345"/>
                <a:gd name="connsiteY201" fmla="*/ 871180 h 980962"/>
                <a:gd name="connsiteX202" fmla="*/ 674804 w 1076345"/>
                <a:gd name="connsiteY202" fmla="*/ 884307 h 980962"/>
                <a:gd name="connsiteX203" fmla="*/ 679240 w 1076345"/>
                <a:gd name="connsiteY203" fmla="*/ 879907 h 980962"/>
                <a:gd name="connsiteX204" fmla="*/ 666950 w 1076345"/>
                <a:gd name="connsiteY204" fmla="*/ 864635 h 980962"/>
                <a:gd name="connsiteX205" fmla="*/ 670041 w 1076345"/>
                <a:gd name="connsiteY205" fmla="*/ 856635 h 980962"/>
                <a:gd name="connsiteX206" fmla="*/ 681059 w 1076345"/>
                <a:gd name="connsiteY206" fmla="*/ 872380 h 980962"/>
                <a:gd name="connsiteX207" fmla="*/ 685495 w 1076345"/>
                <a:gd name="connsiteY207" fmla="*/ 867980 h 980962"/>
                <a:gd name="connsiteX208" fmla="*/ 672550 w 1076345"/>
                <a:gd name="connsiteY208" fmla="*/ 849617 h 980962"/>
                <a:gd name="connsiteX209" fmla="*/ 675132 w 1076345"/>
                <a:gd name="connsiteY209" fmla="*/ 841690 h 980962"/>
                <a:gd name="connsiteX210" fmla="*/ 684441 w 1076345"/>
                <a:gd name="connsiteY210" fmla="*/ 855762 h 980962"/>
                <a:gd name="connsiteX211" fmla="*/ 689677 w 1076345"/>
                <a:gd name="connsiteY211" fmla="*/ 852817 h 980962"/>
                <a:gd name="connsiteX212" fmla="*/ 288160 w 1076345"/>
                <a:gd name="connsiteY212" fmla="*/ 756419 h 980962"/>
                <a:gd name="connsiteX213" fmla="*/ 409175 w 1076345"/>
                <a:gd name="connsiteY213" fmla="*/ 565370 h 980962"/>
                <a:gd name="connsiteX214" fmla="*/ 466264 w 1076345"/>
                <a:gd name="connsiteY214" fmla="*/ 263232 h 980962"/>
                <a:gd name="connsiteX215" fmla="*/ 450520 w 1076345"/>
                <a:gd name="connsiteY215" fmla="*/ 136690 h 980962"/>
                <a:gd name="connsiteX216" fmla="*/ 454229 w 1076345"/>
                <a:gd name="connsiteY216" fmla="*/ 140836 h 980962"/>
                <a:gd name="connsiteX217" fmla="*/ 467683 w 1076345"/>
                <a:gd name="connsiteY217" fmla="*/ 361121 h 980962"/>
                <a:gd name="connsiteX218" fmla="*/ 371976 w 1076345"/>
                <a:gd name="connsiteY218" fmla="*/ 661404 h 980962"/>
                <a:gd name="connsiteX219" fmla="*/ 304996 w 1076345"/>
                <a:gd name="connsiteY219" fmla="*/ 750892 h 980962"/>
                <a:gd name="connsiteX220" fmla="*/ 288160 w 1076345"/>
                <a:gd name="connsiteY220" fmla="*/ 756419 h 980962"/>
                <a:gd name="connsiteX221" fmla="*/ 151909 w 1076345"/>
                <a:gd name="connsiteY221" fmla="*/ 142690 h 980962"/>
                <a:gd name="connsiteX222" fmla="*/ 163545 w 1076345"/>
                <a:gd name="connsiteY222" fmla="*/ 127563 h 980962"/>
                <a:gd name="connsiteX223" fmla="*/ 272488 w 1076345"/>
                <a:gd name="connsiteY223" fmla="*/ 37093 h 980962"/>
                <a:gd name="connsiteX224" fmla="*/ 347904 w 1076345"/>
                <a:gd name="connsiteY224" fmla="*/ 24075 h 980962"/>
                <a:gd name="connsiteX225" fmla="*/ 353140 w 1076345"/>
                <a:gd name="connsiteY225" fmla="*/ 26221 h 980962"/>
                <a:gd name="connsiteX226" fmla="*/ 412993 w 1076345"/>
                <a:gd name="connsiteY226" fmla="*/ 88837 h 980962"/>
                <a:gd name="connsiteX227" fmla="*/ 414411 w 1076345"/>
                <a:gd name="connsiteY227" fmla="*/ 91673 h 980962"/>
                <a:gd name="connsiteX228" fmla="*/ 414811 w 1076345"/>
                <a:gd name="connsiteY228" fmla="*/ 92510 h 980962"/>
                <a:gd name="connsiteX229" fmla="*/ 443320 w 1076345"/>
                <a:gd name="connsiteY229" fmla="*/ 350394 h 980962"/>
                <a:gd name="connsiteX230" fmla="*/ 438920 w 1076345"/>
                <a:gd name="connsiteY230" fmla="*/ 384320 h 980962"/>
                <a:gd name="connsiteX231" fmla="*/ 269688 w 1076345"/>
                <a:gd name="connsiteY231" fmla="*/ 351848 h 980962"/>
                <a:gd name="connsiteX232" fmla="*/ 237252 w 1076345"/>
                <a:gd name="connsiteY232" fmla="*/ 345630 h 980962"/>
                <a:gd name="connsiteX233" fmla="*/ 224453 w 1076345"/>
                <a:gd name="connsiteY233" fmla="*/ 343485 h 980962"/>
                <a:gd name="connsiteX234" fmla="*/ 213253 w 1076345"/>
                <a:gd name="connsiteY234" fmla="*/ 344467 h 980962"/>
                <a:gd name="connsiteX235" fmla="*/ 208671 w 1076345"/>
                <a:gd name="connsiteY235" fmla="*/ 345376 h 980962"/>
                <a:gd name="connsiteX236" fmla="*/ 159109 w 1076345"/>
                <a:gd name="connsiteY236" fmla="*/ 410719 h 980962"/>
                <a:gd name="connsiteX237" fmla="*/ 178054 w 1076345"/>
                <a:gd name="connsiteY237" fmla="*/ 454318 h 980962"/>
                <a:gd name="connsiteX238" fmla="*/ 182345 w 1076345"/>
                <a:gd name="connsiteY238" fmla="*/ 458427 h 980962"/>
                <a:gd name="connsiteX239" fmla="*/ 190744 w 1076345"/>
                <a:gd name="connsiteY239" fmla="*/ 464536 h 980962"/>
                <a:gd name="connsiteX240" fmla="*/ 193981 w 1076345"/>
                <a:gd name="connsiteY240" fmla="*/ 466318 h 980962"/>
                <a:gd name="connsiteX241" fmla="*/ 199690 w 1076345"/>
                <a:gd name="connsiteY241" fmla="*/ 468900 h 980962"/>
                <a:gd name="connsiteX242" fmla="*/ 266015 w 1076345"/>
                <a:gd name="connsiteY242" fmla="*/ 494063 h 980962"/>
                <a:gd name="connsiteX243" fmla="*/ 397867 w 1076345"/>
                <a:gd name="connsiteY243" fmla="*/ 544098 h 980962"/>
                <a:gd name="connsiteX244" fmla="*/ 348522 w 1076345"/>
                <a:gd name="connsiteY244" fmla="*/ 647659 h 980962"/>
                <a:gd name="connsiteX245" fmla="*/ 268851 w 1076345"/>
                <a:gd name="connsiteY245" fmla="*/ 749038 h 980962"/>
                <a:gd name="connsiteX246" fmla="*/ 231107 w 1076345"/>
                <a:gd name="connsiteY246" fmla="*/ 777510 h 980962"/>
                <a:gd name="connsiteX247" fmla="*/ 230562 w 1076345"/>
                <a:gd name="connsiteY247" fmla="*/ 777728 h 980962"/>
                <a:gd name="connsiteX248" fmla="*/ 227907 w 1076345"/>
                <a:gd name="connsiteY248" fmla="*/ 779401 h 980962"/>
                <a:gd name="connsiteX249" fmla="*/ 183072 w 1076345"/>
                <a:gd name="connsiteY249" fmla="*/ 796709 h 980962"/>
                <a:gd name="connsiteX250" fmla="*/ 89693 w 1076345"/>
                <a:gd name="connsiteY250" fmla="*/ 766019 h 980962"/>
                <a:gd name="connsiteX251" fmla="*/ 51003 w 1076345"/>
                <a:gd name="connsiteY251" fmla="*/ 695185 h 980962"/>
                <a:gd name="connsiteX252" fmla="*/ 48021 w 1076345"/>
                <a:gd name="connsiteY252" fmla="*/ 409120 h 980962"/>
                <a:gd name="connsiteX253" fmla="*/ 78893 w 1076345"/>
                <a:gd name="connsiteY253" fmla="*/ 298904 h 980962"/>
                <a:gd name="connsiteX254" fmla="*/ 79766 w 1076345"/>
                <a:gd name="connsiteY254" fmla="*/ 297341 h 980962"/>
                <a:gd name="connsiteX255" fmla="*/ 80493 w 1076345"/>
                <a:gd name="connsiteY255" fmla="*/ 294286 h 980962"/>
                <a:gd name="connsiteX256" fmla="*/ 151618 w 1076345"/>
                <a:gd name="connsiteY256" fmla="*/ 145417 h 980962"/>
                <a:gd name="connsiteX257" fmla="*/ 151909 w 1076345"/>
                <a:gd name="connsiteY257" fmla="*/ 142690 h 980962"/>
                <a:gd name="connsiteX258" fmla="*/ 177727 w 1076345"/>
                <a:gd name="connsiteY258" fmla="*/ 407592 h 980962"/>
                <a:gd name="connsiteX259" fmla="*/ 192490 w 1076345"/>
                <a:gd name="connsiteY259" fmla="*/ 432646 h 980962"/>
                <a:gd name="connsiteX260" fmla="*/ 187835 w 1076345"/>
                <a:gd name="connsiteY260" fmla="*/ 436901 h 980962"/>
                <a:gd name="connsiteX261" fmla="*/ 177727 w 1076345"/>
                <a:gd name="connsiteY261" fmla="*/ 407592 h 980962"/>
                <a:gd name="connsiteX262" fmla="*/ 179181 w 1076345"/>
                <a:gd name="connsiteY262" fmla="*/ 396720 h 980962"/>
                <a:gd name="connsiteX263" fmla="*/ 182090 w 1076345"/>
                <a:gd name="connsiteY263" fmla="*/ 388029 h 980962"/>
                <a:gd name="connsiteX264" fmla="*/ 193944 w 1076345"/>
                <a:gd name="connsiteY264" fmla="*/ 408938 h 980962"/>
                <a:gd name="connsiteX265" fmla="*/ 201471 w 1076345"/>
                <a:gd name="connsiteY265" fmla="*/ 421337 h 980962"/>
                <a:gd name="connsiteX266" fmla="*/ 196817 w 1076345"/>
                <a:gd name="connsiteY266" fmla="*/ 427774 h 980962"/>
                <a:gd name="connsiteX267" fmla="*/ 179181 w 1076345"/>
                <a:gd name="connsiteY267" fmla="*/ 396720 h 980962"/>
                <a:gd name="connsiteX268" fmla="*/ 233870 w 1076345"/>
                <a:gd name="connsiteY268" fmla="*/ 387156 h 980962"/>
                <a:gd name="connsiteX269" fmla="*/ 243507 w 1076345"/>
                <a:gd name="connsiteY269" fmla="*/ 378938 h 980962"/>
                <a:gd name="connsiteX270" fmla="*/ 258342 w 1076345"/>
                <a:gd name="connsiteY270" fmla="*/ 368575 h 980962"/>
                <a:gd name="connsiteX271" fmla="*/ 260488 w 1076345"/>
                <a:gd name="connsiteY271" fmla="*/ 368975 h 980962"/>
                <a:gd name="connsiteX272" fmla="*/ 253943 w 1076345"/>
                <a:gd name="connsiteY272" fmla="*/ 374466 h 980962"/>
                <a:gd name="connsiteX273" fmla="*/ 233762 w 1076345"/>
                <a:gd name="connsiteY273" fmla="*/ 388175 h 980962"/>
                <a:gd name="connsiteX274" fmla="*/ 233870 w 1076345"/>
                <a:gd name="connsiteY274" fmla="*/ 387156 h 980962"/>
                <a:gd name="connsiteX275" fmla="*/ 272924 w 1076345"/>
                <a:gd name="connsiteY275" fmla="*/ 373157 h 980962"/>
                <a:gd name="connsiteX276" fmla="*/ 230634 w 1076345"/>
                <a:gd name="connsiteY276" fmla="*/ 403083 h 980962"/>
                <a:gd name="connsiteX277" fmla="*/ 230671 w 1076345"/>
                <a:gd name="connsiteY277" fmla="*/ 402938 h 980962"/>
                <a:gd name="connsiteX278" fmla="*/ 232307 w 1076345"/>
                <a:gd name="connsiteY278" fmla="*/ 396429 h 980962"/>
                <a:gd name="connsiteX279" fmla="*/ 249979 w 1076345"/>
                <a:gd name="connsiteY279" fmla="*/ 386247 h 980962"/>
                <a:gd name="connsiteX280" fmla="*/ 268743 w 1076345"/>
                <a:gd name="connsiteY280" fmla="*/ 370611 h 980962"/>
                <a:gd name="connsiteX281" fmla="*/ 269652 w 1076345"/>
                <a:gd name="connsiteY281" fmla="*/ 370793 h 980962"/>
                <a:gd name="connsiteX282" fmla="*/ 272924 w 1076345"/>
                <a:gd name="connsiteY282" fmla="*/ 373157 h 980962"/>
                <a:gd name="connsiteX283" fmla="*/ 186417 w 1076345"/>
                <a:gd name="connsiteY283" fmla="*/ 380611 h 980962"/>
                <a:gd name="connsiteX284" fmla="*/ 186345 w 1076345"/>
                <a:gd name="connsiteY284" fmla="*/ 380429 h 980962"/>
                <a:gd name="connsiteX285" fmla="*/ 190563 w 1076345"/>
                <a:gd name="connsiteY285" fmla="*/ 375339 h 980962"/>
                <a:gd name="connsiteX286" fmla="*/ 208999 w 1076345"/>
                <a:gd name="connsiteY286" fmla="*/ 407701 h 980962"/>
                <a:gd name="connsiteX287" fmla="*/ 205071 w 1076345"/>
                <a:gd name="connsiteY287" fmla="*/ 415301 h 980962"/>
                <a:gd name="connsiteX288" fmla="*/ 199326 w 1076345"/>
                <a:gd name="connsiteY288" fmla="*/ 405810 h 980962"/>
                <a:gd name="connsiteX289" fmla="*/ 186417 w 1076345"/>
                <a:gd name="connsiteY289" fmla="*/ 380611 h 980962"/>
                <a:gd name="connsiteX290" fmla="*/ 195363 w 1076345"/>
                <a:gd name="connsiteY290" fmla="*/ 371157 h 980962"/>
                <a:gd name="connsiteX291" fmla="*/ 200562 w 1076345"/>
                <a:gd name="connsiteY291" fmla="*/ 367848 h 980962"/>
                <a:gd name="connsiteX292" fmla="*/ 214053 w 1076345"/>
                <a:gd name="connsiteY292" fmla="*/ 393884 h 980962"/>
                <a:gd name="connsiteX293" fmla="*/ 212053 w 1076345"/>
                <a:gd name="connsiteY293" fmla="*/ 400356 h 980962"/>
                <a:gd name="connsiteX294" fmla="*/ 195363 w 1076345"/>
                <a:gd name="connsiteY294" fmla="*/ 371157 h 980962"/>
                <a:gd name="connsiteX295" fmla="*/ 210889 w 1076345"/>
                <a:gd name="connsiteY295" fmla="*/ 363884 h 980962"/>
                <a:gd name="connsiteX296" fmla="*/ 215871 w 1076345"/>
                <a:gd name="connsiteY296" fmla="*/ 384757 h 980962"/>
                <a:gd name="connsiteX297" fmla="*/ 206199 w 1076345"/>
                <a:gd name="connsiteY297" fmla="*/ 365339 h 980962"/>
                <a:gd name="connsiteX298" fmla="*/ 210889 w 1076345"/>
                <a:gd name="connsiteY298" fmla="*/ 363884 h 980962"/>
                <a:gd name="connsiteX299" fmla="*/ 232234 w 1076345"/>
                <a:gd name="connsiteY299" fmla="*/ 363593 h 980962"/>
                <a:gd name="connsiteX300" fmla="*/ 236380 w 1076345"/>
                <a:gd name="connsiteY300" fmla="*/ 364393 h 980962"/>
                <a:gd name="connsiteX301" fmla="*/ 233180 w 1076345"/>
                <a:gd name="connsiteY301" fmla="*/ 367048 h 980962"/>
                <a:gd name="connsiteX302" fmla="*/ 232234 w 1076345"/>
                <a:gd name="connsiteY302" fmla="*/ 363593 h 980962"/>
                <a:gd name="connsiteX303" fmla="*/ 249179 w 1076345"/>
                <a:gd name="connsiteY303" fmla="*/ 366866 h 980962"/>
                <a:gd name="connsiteX304" fmla="*/ 242961 w 1076345"/>
                <a:gd name="connsiteY304" fmla="*/ 371484 h 980962"/>
                <a:gd name="connsiteX305" fmla="*/ 234343 w 1076345"/>
                <a:gd name="connsiteY305" fmla="*/ 378575 h 980962"/>
                <a:gd name="connsiteX306" fmla="*/ 234162 w 1076345"/>
                <a:gd name="connsiteY306" fmla="*/ 374102 h 980962"/>
                <a:gd name="connsiteX307" fmla="*/ 244525 w 1076345"/>
                <a:gd name="connsiteY307" fmla="*/ 365957 h 980962"/>
                <a:gd name="connsiteX308" fmla="*/ 249179 w 1076345"/>
                <a:gd name="connsiteY308" fmla="*/ 366866 h 980962"/>
                <a:gd name="connsiteX309" fmla="*/ 287760 w 1076345"/>
                <a:gd name="connsiteY309" fmla="*/ 374248 h 980962"/>
                <a:gd name="connsiteX310" fmla="*/ 269979 w 1076345"/>
                <a:gd name="connsiteY310" fmla="*/ 387229 h 980962"/>
                <a:gd name="connsiteX311" fmla="*/ 224744 w 1076345"/>
                <a:gd name="connsiteY311" fmla="*/ 418537 h 980962"/>
                <a:gd name="connsiteX312" fmla="*/ 227471 w 1076345"/>
                <a:gd name="connsiteY312" fmla="*/ 412247 h 980962"/>
                <a:gd name="connsiteX313" fmla="*/ 282997 w 1076345"/>
                <a:gd name="connsiteY313" fmla="*/ 373339 h 980962"/>
                <a:gd name="connsiteX314" fmla="*/ 287760 w 1076345"/>
                <a:gd name="connsiteY314" fmla="*/ 374248 h 980962"/>
                <a:gd name="connsiteX315" fmla="*/ 305796 w 1076345"/>
                <a:gd name="connsiteY315" fmla="*/ 377738 h 980962"/>
                <a:gd name="connsiteX316" fmla="*/ 290560 w 1076345"/>
                <a:gd name="connsiteY316" fmla="*/ 387193 h 980962"/>
                <a:gd name="connsiteX317" fmla="*/ 258125 w 1076345"/>
                <a:gd name="connsiteY317" fmla="*/ 408756 h 980962"/>
                <a:gd name="connsiteX318" fmla="*/ 229071 w 1076345"/>
                <a:gd name="connsiteY318" fmla="*/ 428210 h 980962"/>
                <a:gd name="connsiteX319" fmla="*/ 206780 w 1076345"/>
                <a:gd name="connsiteY319" fmla="*/ 444864 h 980962"/>
                <a:gd name="connsiteX320" fmla="*/ 214526 w 1076345"/>
                <a:gd name="connsiteY320" fmla="*/ 435664 h 980962"/>
                <a:gd name="connsiteX321" fmla="*/ 216126 w 1076345"/>
                <a:gd name="connsiteY321" fmla="*/ 433482 h 980962"/>
                <a:gd name="connsiteX322" fmla="*/ 217435 w 1076345"/>
                <a:gd name="connsiteY322" fmla="*/ 431592 h 980962"/>
                <a:gd name="connsiteX323" fmla="*/ 270088 w 1076345"/>
                <a:gd name="connsiteY323" fmla="*/ 394974 h 980962"/>
                <a:gd name="connsiteX324" fmla="*/ 289651 w 1076345"/>
                <a:gd name="connsiteY324" fmla="*/ 380575 h 980962"/>
                <a:gd name="connsiteX325" fmla="*/ 295978 w 1076345"/>
                <a:gd name="connsiteY325" fmla="*/ 375848 h 980962"/>
                <a:gd name="connsiteX326" fmla="*/ 305796 w 1076345"/>
                <a:gd name="connsiteY326" fmla="*/ 377738 h 980962"/>
                <a:gd name="connsiteX327" fmla="*/ 317214 w 1076345"/>
                <a:gd name="connsiteY327" fmla="*/ 379920 h 980962"/>
                <a:gd name="connsiteX328" fmla="*/ 297724 w 1076345"/>
                <a:gd name="connsiteY328" fmla="*/ 393011 h 980962"/>
                <a:gd name="connsiteX329" fmla="*/ 263979 w 1076345"/>
                <a:gd name="connsiteY329" fmla="*/ 415228 h 980962"/>
                <a:gd name="connsiteX330" fmla="*/ 226707 w 1076345"/>
                <a:gd name="connsiteY330" fmla="*/ 440101 h 980962"/>
                <a:gd name="connsiteX331" fmla="*/ 208962 w 1076345"/>
                <a:gd name="connsiteY331" fmla="*/ 452355 h 980962"/>
                <a:gd name="connsiteX332" fmla="*/ 208926 w 1076345"/>
                <a:gd name="connsiteY332" fmla="*/ 452355 h 980962"/>
                <a:gd name="connsiteX333" fmla="*/ 207108 w 1076345"/>
                <a:gd name="connsiteY333" fmla="*/ 451664 h 980962"/>
                <a:gd name="connsiteX334" fmla="*/ 228089 w 1076345"/>
                <a:gd name="connsiteY334" fmla="*/ 436937 h 980962"/>
                <a:gd name="connsiteX335" fmla="*/ 264561 w 1076345"/>
                <a:gd name="connsiteY335" fmla="*/ 412065 h 980962"/>
                <a:gd name="connsiteX336" fmla="*/ 298051 w 1076345"/>
                <a:gd name="connsiteY336" fmla="*/ 389666 h 980962"/>
                <a:gd name="connsiteX337" fmla="*/ 314523 w 1076345"/>
                <a:gd name="connsiteY337" fmla="*/ 379411 h 980962"/>
                <a:gd name="connsiteX338" fmla="*/ 317214 w 1076345"/>
                <a:gd name="connsiteY338" fmla="*/ 379920 h 980962"/>
                <a:gd name="connsiteX339" fmla="*/ 329904 w 1076345"/>
                <a:gd name="connsiteY339" fmla="*/ 382357 h 980962"/>
                <a:gd name="connsiteX340" fmla="*/ 284415 w 1076345"/>
                <a:gd name="connsiteY340" fmla="*/ 416283 h 980962"/>
                <a:gd name="connsiteX341" fmla="*/ 223071 w 1076345"/>
                <a:gd name="connsiteY341" fmla="*/ 457773 h 980962"/>
                <a:gd name="connsiteX342" fmla="*/ 216635 w 1076345"/>
                <a:gd name="connsiteY342" fmla="*/ 455336 h 980962"/>
                <a:gd name="connsiteX343" fmla="*/ 260415 w 1076345"/>
                <a:gd name="connsiteY343" fmla="*/ 424755 h 980962"/>
                <a:gd name="connsiteX344" fmla="*/ 298051 w 1076345"/>
                <a:gd name="connsiteY344" fmla="*/ 400502 h 980962"/>
                <a:gd name="connsiteX345" fmla="*/ 327723 w 1076345"/>
                <a:gd name="connsiteY345" fmla="*/ 381957 h 980962"/>
                <a:gd name="connsiteX346" fmla="*/ 329904 w 1076345"/>
                <a:gd name="connsiteY346" fmla="*/ 382357 h 980962"/>
                <a:gd name="connsiteX347" fmla="*/ 344232 w 1076345"/>
                <a:gd name="connsiteY347" fmla="*/ 385084 h 980962"/>
                <a:gd name="connsiteX348" fmla="*/ 296015 w 1076345"/>
                <a:gd name="connsiteY348" fmla="*/ 423010 h 980962"/>
                <a:gd name="connsiteX349" fmla="*/ 264634 w 1076345"/>
                <a:gd name="connsiteY349" fmla="*/ 444755 h 980962"/>
                <a:gd name="connsiteX350" fmla="*/ 237580 w 1076345"/>
                <a:gd name="connsiteY350" fmla="*/ 463227 h 980962"/>
                <a:gd name="connsiteX351" fmla="*/ 230598 w 1076345"/>
                <a:gd name="connsiteY351" fmla="*/ 460573 h 980962"/>
                <a:gd name="connsiteX352" fmla="*/ 283360 w 1076345"/>
                <a:gd name="connsiteY352" fmla="*/ 425155 h 980962"/>
                <a:gd name="connsiteX353" fmla="*/ 340050 w 1076345"/>
                <a:gd name="connsiteY353" fmla="*/ 384284 h 980962"/>
                <a:gd name="connsiteX354" fmla="*/ 344232 w 1076345"/>
                <a:gd name="connsiteY354" fmla="*/ 385084 h 980962"/>
                <a:gd name="connsiteX355" fmla="*/ 359067 w 1076345"/>
                <a:gd name="connsiteY355" fmla="*/ 387956 h 980962"/>
                <a:gd name="connsiteX356" fmla="*/ 358340 w 1076345"/>
                <a:gd name="connsiteY356" fmla="*/ 388502 h 980962"/>
                <a:gd name="connsiteX357" fmla="*/ 330195 w 1076345"/>
                <a:gd name="connsiteY357" fmla="*/ 411483 h 980962"/>
                <a:gd name="connsiteX358" fmla="*/ 283724 w 1076345"/>
                <a:gd name="connsiteY358" fmla="*/ 448937 h 980962"/>
                <a:gd name="connsiteX359" fmla="*/ 259397 w 1076345"/>
                <a:gd name="connsiteY359" fmla="*/ 461845 h 980962"/>
                <a:gd name="connsiteX360" fmla="*/ 251179 w 1076345"/>
                <a:gd name="connsiteY360" fmla="*/ 468427 h 980962"/>
                <a:gd name="connsiteX361" fmla="*/ 244961 w 1076345"/>
                <a:gd name="connsiteY361" fmla="*/ 466063 h 980962"/>
                <a:gd name="connsiteX362" fmla="*/ 270851 w 1076345"/>
                <a:gd name="connsiteY362" fmla="*/ 447955 h 980962"/>
                <a:gd name="connsiteX363" fmla="*/ 302160 w 1076345"/>
                <a:gd name="connsiteY363" fmla="*/ 426174 h 980962"/>
                <a:gd name="connsiteX364" fmla="*/ 353322 w 1076345"/>
                <a:gd name="connsiteY364" fmla="*/ 386866 h 980962"/>
                <a:gd name="connsiteX365" fmla="*/ 359067 w 1076345"/>
                <a:gd name="connsiteY365" fmla="*/ 387956 h 980962"/>
                <a:gd name="connsiteX366" fmla="*/ 371394 w 1076345"/>
                <a:gd name="connsiteY366" fmla="*/ 390320 h 980962"/>
                <a:gd name="connsiteX367" fmla="*/ 333759 w 1076345"/>
                <a:gd name="connsiteY367" fmla="*/ 427374 h 980962"/>
                <a:gd name="connsiteX368" fmla="*/ 269433 w 1076345"/>
                <a:gd name="connsiteY368" fmla="*/ 475336 h 980962"/>
                <a:gd name="connsiteX369" fmla="*/ 257325 w 1076345"/>
                <a:gd name="connsiteY369" fmla="*/ 470754 h 980962"/>
                <a:gd name="connsiteX370" fmla="*/ 262488 w 1076345"/>
                <a:gd name="connsiteY370" fmla="*/ 467263 h 980962"/>
                <a:gd name="connsiteX371" fmla="*/ 286815 w 1076345"/>
                <a:gd name="connsiteY371" fmla="*/ 454355 h 980962"/>
                <a:gd name="connsiteX372" fmla="*/ 323250 w 1076345"/>
                <a:gd name="connsiteY372" fmla="*/ 425919 h 980962"/>
                <a:gd name="connsiteX373" fmla="*/ 354922 w 1076345"/>
                <a:gd name="connsiteY373" fmla="*/ 398647 h 980962"/>
                <a:gd name="connsiteX374" fmla="*/ 366667 w 1076345"/>
                <a:gd name="connsiteY374" fmla="*/ 390284 h 980962"/>
                <a:gd name="connsiteX375" fmla="*/ 367685 w 1076345"/>
                <a:gd name="connsiteY375" fmla="*/ 389629 h 980962"/>
                <a:gd name="connsiteX376" fmla="*/ 371394 w 1076345"/>
                <a:gd name="connsiteY376" fmla="*/ 390320 h 980962"/>
                <a:gd name="connsiteX377" fmla="*/ 276306 w 1076345"/>
                <a:gd name="connsiteY377" fmla="*/ 477954 h 980962"/>
                <a:gd name="connsiteX378" fmla="*/ 332595 w 1076345"/>
                <a:gd name="connsiteY378" fmla="*/ 436755 h 980962"/>
                <a:gd name="connsiteX379" fmla="*/ 359686 w 1076345"/>
                <a:gd name="connsiteY379" fmla="*/ 409774 h 980962"/>
                <a:gd name="connsiteX380" fmla="*/ 380485 w 1076345"/>
                <a:gd name="connsiteY380" fmla="*/ 392065 h 980962"/>
                <a:gd name="connsiteX381" fmla="*/ 383212 w 1076345"/>
                <a:gd name="connsiteY381" fmla="*/ 392574 h 980962"/>
                <a:gd name="connsiteX382" fmla="*/ 378449 w 1076345"/>
                <a:gd name="connsiteY382" fmla="*/ 397156 h 980962"/>
                <a:gd name="connsiteX383" fmla="*/ 351431 w 1076345"/>
                <a:gd name="connsiteY383" fmla="*/ 424719 h 980962"/>
                <a:gd name="connsiteX384" fmla="*/ 283542 w 1076345"/>
                <a:gd name="connsiteY384" fmla="*/ 480681 h 980962"/>
                <a:gd name="connsiteX385" fmla="*/ 278560 w 1076345"/>
                <a:gd name="connsiteY385" fmla="*/ 478790 h 980962"/>
                <a:gd name="connsiteX386" fmla="*/ 276306 w 1076345"/>
                <a:gd name="connsiteY386" fmla="*/ 477954 h 980962"/>
                <a:gd name="connsiteX387" fmla="*/ 394994 w 1076345"/>
                <a:gd name="connsiteY387" fmla="*/ 394829 h 980962"/>
                <a:gd name="connsiteX388" fmla="*/ 388121 w 1076345"/>
                <a:gd name="connsiteY388" fmla="*/ 400865 h 980962"/>
                <a:gd name="connsiteX389" fmla="*/ 363249 w 1076345"/>
                <a:gd name="connsiteY389" fmla="*/ 426319 h 980962"/>
                <a:gd name="connsiteX390" fmla="*/ 325177 w 1076345"/>
                <a:gd name="connsiteY390" fmla="*/ 460245 h 980962"/>
                <a:gd name="connsiteX391" fmla="*/ 296196 w 1076345"/>
                <a:gd name="connsiteY391" fmla="*/ 485408 h 980962"/>
                <a:gd name="connsiteX392" fmla="*/ 290742 w 1076345"/>
                <a:gd name="connsiteY392" fmla="*/ 483336 h 980962"/>
                <a:gd name="connsiteX393" fmla="*/ 345286 w 1076345"/>
                <a:gd name="connsiteY393" fmla="*/ 439264 h 980962"/>
                <a:gd name="connsiteX394" fmla="*/ 374158 w 1076345"/>
                <a:gd name="connsiteY394" fmla="*/ 410647 h 980962"/>
                <a:gd name="connsiteX395" fmla="*/ 390739 w 1076345"/>
                <a:gd name="connsiteY395" fmla="*/ 393956 h 980962"/>
                <a:gd name="connsiteX396" fmla="*/ 394994 w 1076345"/>
                <a:gd name="connsiteY396" fmla="*/ 394829 h 980962"/>
                <a:gd name="connsiteX397" fmla="*/ 412993 w 1076345"/>
                <a:gd name="connsiteY397" fmla="*/ 398283 h 980962"/>
                <a:gd name="connsiteX398" fmla="*/ 409175 w 1076345"/>
                <a:gd name="connsiteY398" fmla="*/ 401883 h 980962"/>
                <a:gd name="connsiteX399" fmla="*/ 389176 w 1076345"/>
                <a:gd name="connsiteY399" fmla="*/ 419556 h 980962"/>
                <a:gd name="connsiteX400" fmla="*/ 347431 w 1076345"/>
                <a:gd name="connsiteY400" fmla="*/ 458027 h 980962"/>
                <a:gd name="connsiteX401" fmla="*/ 311687 w 1076345"/>
                <a:gd name="connsiteY401" fmla="*/ 491372 h 980962"/>
                <a:gd name="connsiteX402" fmla="*/ 303142 w 1076345"/>
                <a:gd name="connsiteY402" fmla="*/ 488136 h 980962"/>
                <a:gd name="connsiteX403" fmla="*/ 355977 w 1076345"/>
                <a:gd name="connsiteY403" fmla="*/ 441628 h 980962"/>
                <a:gd name="connsiteX404" fmla="*/ 383357 w 1076345"/>
                <a:gd name="connsiteY404" fmla="*/ 414828 h 980962"/>
                <a:gd name="connsiteX405" fmla="*/ 403902 w 1076345"/>
                <a:gd name="connsiteY405" fmla="*/ 396538 h 980962"/>
                <a:gd name="connsiteX406" fmla="*/ 412993 w 1076345"/>
                <a:gd name="connsiteY406" fmla="*/ 398283 h 980962"/>
                <a:gd name="connsiteX407" fmla="*/ 361504 w 1076345"/>
                <a:gd name="connsiteY407" fmla="*/ 510280 h 980962"/>
                <a:gd name="connsiteX408" fmla="*/ 409175 w 1076345"/>
                <a:gd name="connsiteY408" fmla="*/ 462100 h 980962"/>
                <a:gd name="connsiteX409" fmla="*/ 423066 w 1076345"/>
                <a:gd name="connsiteY409" fmla="*/ 444246 h 980962"/>
                <a:gd name="connsiteX410" fmla="*/ 429538 w 1076345"/>
                <a:gd name="connsiteY410" fmla="*/ 435555 h 980962"/>
                <a:gd name="connsiteX411" fmla="*/ 426411 w 1076345"/>
                <a:gd name="connsiteY411" fmla="*/ 449591 h 980962"/>
                <a:gd name="connsiteX412" fmla="*/ 401794 w 1076345"/>
                <a:gd name="connsiteY412" fmla="*/ 476645 h 980962"/>
                <a:gd name="connsiteX413" fmla="*/ 380594 w 1076345"/>
                <a:gd name="connsiteY413" fmla="*/ 498826 h 980962"/>
                <a:gd name="connsiteX414" fmla="*/ 368922 w 1076345"/>
                <a:gd name="connsiteY414" fmla="*/ 510099 h 980962"/>
                <a:gd name="connsiteX415" fmla="*/ 367103 w 1076345"/>
                <a:gd name="connsiteY415" fmla="*/ 512426 h 980962"/>
                <a:gd name="connsiteX416" fmla="*/ 361504 w 1076345"/>
                <a:gd name="connsiteY416" fmla="*/ 510280 h 980962"/>
                <a:gd name="connsiteX417" fmla="*/ 332814 w 1076345"/>
                <a:gd name="connsiteY417" fmla="*/ 499372 h 980962"/>
                <a:gd name="connsiteX418" fmla="*/ 354886 w 1076345"/>
                <a:gd name="connsiteY418" fmla="*/ 478499 h 980962"/>
                <a:gd name="connsiteX419" fmla="*/ 394921 w 1076345"/>
                <a:gd name="connsiteY419" fmla="*/ 445519 h 980962"/>
                <a:gd name="connsiteX420" fmla="*/ 420048 w 1076345"/>
                <a:gd name="connsiteY420" fmla="*/ 419374 h 980962"/>
                <a:gd name="connsiteX421" fmla="*/ 431393 w 1076345"/>
                <a:gd name="connsiteY421" fmla="*/ 407083 h 980962"/>
                <a:gd name="connsiteX422" fmla="*/ 435793 w 1076345"/>
                <a:gd name="connsiteY422" fmla="*/ 402683 h 980962"/>
                <a:gd name="connsiteX423" fmla="*/ 435938 w 1076345"/>
                <a:gd name="connsiteY423" fmla="*/ 402720 h 980962"/>
                <a:gd name="connsiteX424" fmla="*/ 435283 w 1076345"/>
                <a:gd name="connsiteY424" fmla="*/ 406574 h 980962"/>
                <a:gd name="connsiteX425" fmla="*/ 421829 w 1076345"/>
                <a:gd name="connsiteY425" fmla="*/ 420865 h 980962"/>
                <a:gd name="connsiteX426" fmla="*/ 392921 w 1076345"/>
                <a:gd name="connsiteY426" fmla="*/ 454646 h 980962"/>
                <a:gd name="connsiteX427" fmla="*/ 362122 w 1076345"/>
                <a:gd name="connsiteY427" fmla="*/ 486681 h 980962"/>
                <a:gd name="connsiteX428" fmla="*/ 343759 w 1076345"/>
                <a:gd name="connsiteY428" fmla="*/ 503517 h 980962"/>
                <a:gd name="connsiteX429" fmla="*/ 332814 w 1076345"/>
                <a:gd name="connsiteY429" fmla="*/ 499372 h 980962"/>
                <a:gd name="connsiteX430" fmla="*/ 427974 w 1076345"/>
                <a:gd name="connsiteY430" fmla="*/ 401156 h 980962"/>
                <a:gd name="connsiteX431" fmla="*/ 424265 w 1076345"/>
                <a:gd name="connsiteY431" fmla="*/ 405556 h 980962"/>
                <a:gd name="connsiteX432" fmla="*/ 403430 w 1076345"/>
                <a:gd name="connsiteY432" fmla="*/ 428683 h 980962"/>
                <a:gd name="connsiteX433" fmla="*/ 357213 w 1076345"/>
                <a:gd name="connsiteY433" fmla="*/ 467882 h 980962"/>
                <a:gd name="connsiteX434" fmla="*/ 326050 w 1076345"/>
                <a:gd name="connsiteY434" fmla="*/ 496863 h 980962"/>
                <a:gd name="connsiteX435" fmla="*/ 318341 w 1076345"/>
                <a:gd name="connsiteY435" fmla="*/ 493917 h 980962"/>
                <a:gd name="connsiteX436" fmla="*/ 351831 w 1076345"/>
                <a:gd name="connsiteY436" fmla="*/ 462464 h 980962"/>
                <a:gd name="connsiteX437" fmla="*/ 388194 w 1076345"/>
                <a:gd name="connsiteY437" fmla="*/ 429337 h 980962"/>
                <a:gd name="connsiteX438" fmla="*/ 410193 w 1076345"/>
                <a:gd name="connsiteY438" fmla="*/ 409192 h 980962"/>
                <a:gd name="connsiteX439" fmla="*/ 420229 w 1076345"/>
                <a:gd name="connsiteY439" fmla="*/ 399702 h 980962"/>
                <a:gd name="connsiteX440" fmla="*/ 427974 w 1076345"/>
                <a:gd name="connsiteY440" fmla="*/ 401156 h 980962"/>
                <a:gd name="connsiteX441" fmla="*/ 433465 w 1076345"/>
                <a:gd name="connsiteY441" fmla="*/ 416138 h 980962"/>
                <a:gd name="connsiteX442" fmla="*/ 431829 w 1076345"/>
                <a:gd name="connsiteY442" fmla="*/ 424683 h 980962"/>
                <a:gd name="connsiteX443" fmla="*/ 409830 w 1076345"/>
                <a:gd name="connsiteY443" fmla="*/ 452064 h 980962"/>
                <a:gd name="connsiteX444" fmla="*/ 355068 w 1076345"/>
                <a:gd name="connsiteY444" fmla="*/ 507808 h 980962"/>
                <a:gd name="connsiteX445" fmla="*/ 350413 w 1076345"/>
                <a:gd name="connsiteY445" fmla="*/ 506026 h 980962"/>
                <a:gd name="connsiteX446" fmla="*/ 361358 w 1076345"/>
                <a:gd name="connsiteY446" fmla="*/ 496026 h 980962"/>
                <a:gd name="connsiteX447" fmla="*/ 389357 w 1076345"/>
                <a:gd name="connsiteY447" fmla="*/ 467300 h 980962"/>
                <a:gd name="connsiteX448" fmla="*/ 419756 w 1076345"/>
                <a:gd name="connsiteY448" fmla="*/ 434392 h 980962"/>
                <a:gd name="connsiteX449" fmla="*/ 433465 w 1076345"/>
                <a:gd name="connsiteY449" fmla="*/ 416138 h 980962"/>
                <a:gd name="connsiteX450" fmla="*/ 424120 w 1076345"/>
                <a:gd name="connsiteY450" fmla="*/ 459118 h 980962"/>
                <a:gd name="connsiteX451" fmla="*/ 419902 w 1076345"/>
                <a:gd name="connsiteY451" fmla="*/ 475445 h 980962"/>
                <a:gd name="connsiteX452" fmla="*/ 405466 w 1076345"/>
                <a:gd name="connsiteY452" fmla="*/ 494099 h 980962"/>
                <a:gd name="connsiteX453" fmla="*/ 381648 w 1076345"/>
                <a:gd name="connsiteY453" fmla="*/ 517917 h 980962"/>
                <a:gd name="connsiteX454" fmla="*/ 373685 w 1076345"/>
                <a:gd name="connsiteY454" fmla="*/ 514899 h 980962"/>
                <a:gd name="connsiteX455" fmla="*/ 379794 w 1076345"/>
                <a:gd name="connsiteY455" fmla="*/ 507771 h 980962"/>
                <a:gd name="connsiteX456" fmla="*/ 401830 w 1076345"/>
                <a:gd name="connsiteY456" fmla="*/ 486899 h 980962"/>
                <a:gd name="connsiteX457" fmla="*/ 424120 w 1076345"/>
                <a:gd name="connsiteY457" fmla="*/ 459118 h 980962"/>
                <a:gd name="connsiteX458" fmla="*/ 415575 w 1076345"/>
                <a:gd name="connsiteY458" fmla="*/ 490790 h 980962"/>
                <a:gd name="connsiteX459" fmla="*/ 411284 w 1076345"/>
                <a:gd name="connsiteY459" fmla="*/ 505117 h 980962"/>
                <a:gd name="connsiteX460" fmla="*/ 394485 w 1076345"/>
                <a:gd name="connsiteY460" fmla="*/ 522789 h 980962"/>
                <a:gd name="connsiteX461" fmla="*/ 388121 w 1076345"/>
                <a:gd name="connsiteY461" fmla="*/ 520389 h 980962"/>
                <a:gd name="connsiteX462" fmla="*/ 409793 w 1076345"/>
                <a:gd name="connsiteY462" fmla="*/ 498535 h 980962"/>
                <a:gd name="connsiteX463" fmla="*/ 415575 w 1076345"/>
                <a:gd name="connsiteY463" fmla="*/ 490790 h 980962"/>
                <a:gd name="connsiteX464" fmla="*/ 407575 w 1076345"/>
                <a:gd name="connsiteY464" fmla="*/ 516389 h 980962"/>
                <a:gd name="connsiteX465" fmla="*/ 404157 w 1076345"/>
                <a:gd name="connsiteY465" fmla="*/ 526462 h 980962"/>
                <a:gd name="connsiteX466" fmla="*/ 400448 w 1076345"/>
                <a:gd name="connsiteY466" fmla="*/ 525044 h 980962"/>
                <a:gd name="connsiteX467" fmla="*/ 407575 w 1076345"/>
                <a:gd name="connsiteY467" fmla="*/ 516389 h 980962"/>
                <a:gd name="connsiteX468" fmla="*/ 184090 w 1076345"/>
                <a:gd name="connsiteY468" fmla="*/ 815254 h 980962"/>
                <a:gd name="connsiteX469" fmla="*/ 239725 w 1076345"/>
                <a:gd name="connsiteY469" fmla="*/ 793946 h 980962"/>
                <a:gd name="connsiteX470" fmla="*/ 245980 w 1076345"/>
                <a:gd name="connsiteY470" fmla="*/ 791473 h 980962"/>
                <a:gd name="connsiteX471" fmla="*/ 267252 w 1076345"/>
                <a:gd name="connsiteY471" fmla="*/ 783582 h 980962"/>
                <a:gd name="connsiteX472" fmla="*/ 202744 w 1076345"/>
                <a:gd name="connsiteY472" fmla="*/ 813327 h 980962"/>
                <a:gd name="connsiteX473" fmla="*/ 184090 w 1076345"/>
                <a:gd name="connsiteY473" fmla="*/ 815254 h 980962"/>
                <a:gd name="connsiteX474" fmla="*/ 312269 w 1076345"/>
                <a:gd name="connsiteY474" fmla="*/ 18657 h 980962"/>
                <a:gd name="connsiteX475" fmla="*/ 238307 w 1076345"/>
                <a:gd name="connsiteY475" fmla="*/ 48765 h 980962"/>
                <a:gd name="connsiteX476" fmla="*/ 137910 w 1076345"/>
                <a:gd name="connsiteY476" fmla="*/ 151890 h 980962"/>
                <a:gd name="connsiteX477" fmla="*/ 73729 w 1076345"/>
                <a:gd name="connsiteY477" fmla="*/ 295559 h 980962"/>
                <a:gd name="connsiteX478" fmla="*/ 73729 w 1076345"/>
                <a:gd name="connsiteY478" fmla="*/ 295595 h 980962"/>
                <a:gd name="connsiteX479" fmla="*/ 24458 w 1076345"/>
                <a:gd name="connsiteY479" fmla="*/ 570679 h 980962"/>
                <a:gd name="connsiteX480" fmla="*/ 45439 w 1076345"/>
                <a:gd name="connsiteY480" fmla="*/ 699912 h 980962"/>
                <a:gd name="connsiteX481" fmla="*/ 38821 w 1076345"/>
                <a:gd name="connsiteY481" fmla="*/ 682894 h 980962"/>
                <a:gd name="connsiteX482" fmla="*/ 35803 w 1076345"/>
                <a:gd name="connsiteY482" fmla="*/ 400065 h 980962"/>
                <a:gd name="connsiteX483" fmla="*/ 66057 w 1076345"/>
                <a:gd name="connsiteY483" fmla="*/ 291741 h 980962"/>
                <a:gd name="connsiteX484" fmla="*/ 67584 w 1076345"/>
                <a:gd name="connsiteY484" fmla="*/ 288286 h 980962"/>
                <a:gd name="connsiteX485" fmla="*/ 68275 w 1076345"/>
                <a:gd name="connsiteY485" fmla="*/ 285377 h 980962"/>
                <a:gd name="connsiteX486" fmla="*/ 138819 w 1076345"/>
                <a:gd name="connsiteY486" fmla="*/ 137818 h 980962"/>
                <a:gd name="connsiteX487" fmla="*/ 140273 w 1076345"/>
                <a:gd name="connsiteY487" fmla="*/ 133636 h 980962"/>
                <a:gd name="connsiteX488" fmla="*/ 149764 w 1076345"/>
                <a:gd name="connsiteY488" fmla="*/ 121345 h 980962"/>
                <a:gd name="connsiteX489" fmla="*/ 257397 w 1076345"/>
                <a:gd name="connsiteY489" fmla="*/ 31857 h 980962"/>
                <a:gd name="connsiteX490" fmla="*/ 312269 w 1076345"/>
                <a:gd name="connsiteY490" fmla="*/ 18657 h 980962"/>
                <a:gd name="connsiteX491" fmla="*/ 693458 w 1076345"/>
                <a:gd name="connsiteY491" fmla="*/ 344976 h 980962"/>
                <a:gd name="connsiteX492" fmla="*/ 719349 w 1076345"/>
                <a:gd name="connsiteY492" fmla="*/ 413556 h 980962"/>
                <a:gd name="connsiteX493" fmla="*/ 708803 w 1076345"/>
                <a:gd name="connsiteY493" fmla="*/ 534971 h 980962"/>
                <a:gd name="connsiteX494" fmla="*/ 661459 w 1076345"/>
                <a:gd name="connsiteY494" fmla="*/ 637332 h 980962"/>
                <a:gd name="connsiteX495" fmla="*/ 600697 w 1076345"/>
                <a:gd name="connsiteY495" fmla="*/ 682312 h 980962"/>
                <a:gd name="connsiteX496" fmla="*/ 596479 w 1076345"/>
                <a:gd name="connsiteY496" fmla="*/ 684276 h 980962"/>
                <a:gd name="connsiteX497" fmla="*/ 589825 w 1076345"/>
                <a:gd name="connsiteY497" fmla="*/ 685149 h 980962"/>
                <a:gd name="connsiteX498" fmla="*/ 335759 w 1076345"/>
                <a:gd name="connsiteY498" fmla="*/ 741329 h 980962"/>
                <a:gd name="connsiteX499" fmla="*/ 317796 w 1076345"/>
                <a:gd name="connsiteY499" fmla="*/ 746892 h 980962"/>
                <a:gd name="connsiteX500" fmla="*/ 421320 w 1076345"/>
                <a:gd name="connsiteY500" fmla="*/ 574388 h 980962"/>
                <a:gd name="connsiteX501" fmla="*/ 478155 w 1076345"/>
                <a:gd name="connsiteY501" fmla="*/ 273850 h 980962"/>
                <a:gd name="connsiteX502" fmla="*/ 463028 w 1076345"/>
                <a:gd name="connsiteY502" fmla="*/ 150545 h 980962"/>
                <a:gd name="connsiteX503" fmla="*/ 495173 w 1076345"/>
                <a:gd name="connsiteY503" fmla="*/ 183744 h 980962"/>
                <a:gd name="connsiteX504" fmla="*/ 693458 w 1076345"/>
                <a:gd name="connsiteY504" fmla="*/ 344976 h 980962"/>
                <a:gd name="connsiteX505" fmla="*/ 888726 w 1076345"/>
                <a:gd name="connsiteY505" fmla="*/ 451264 h 980962"/>
                <a:gd name="connsiteX506" fmla="*/ 885526 w 1076345"/>
                <a:gd name="connsiteY506" fmla="*/ 573697 h 980962"/>
                <a:gd name="connsiteX507" fmla="*/ 845091 w 1076345"/>
                <a:gd name="connsiteY507" fmla="*/ 677367 h 980962"/>
                <a:gd name="connsiteX508" fmla="*/ 648878 w 1076345"/>
                <a:gd name="connsiteY508" fmla="*/ 678312 h 980962"/>
                <a:gd name="connsiteX509" fmla="*/ 677604 w 1076345"/>
                <a:gd name="connsiteY509" fmla="*/ 646750 h 980962"/>
                <a:gd name="connsiteX510" fmla="*/ 728621 w 1076345"/>
                <a:gd name="connsiteY510" fmla="*/ 533007 h 980962"/>
                <a:gd name="connsiteX511" fmla="*/ 736584 w 1076345"/>
                <a:gd name="connsiteY511" fmla="*/ 401992 h 980962"/>
                <a:gd name="connsiteX512" fmla="*/ 727894 w 1076345"/>
                <a:gd name="connsiteY512" fmla="*/ 366793 h 980962"/>
                <a:gd name="connsiteX513" fmla="*/ 888726 w 1076345"/>
                <a:gd name="connsiteY513" fmla="*/ 451264 h 980962"/>
                <a:gd name="connsiteX514" fmla="*/ 1030249 w 1076345"/>
                <a:gd name="connsiteY514" fmla="*/ 548534 h 980962"/>
                <a:gd name="connsiteX515" fmla="*/ 1024541 w 1076345"/>
                <a:gd name="connsiteY515" fmla="*/ 617223 h 980962"/>
                <a:gd name="connsiteX516" fmla="*/ 1010141 w 1076345"/>
                <a:gd name="connsiteY516" fmla="*/ 649877 h 980962"/>
                <a:gd name="connsiteX517" fmla="*/ 1007414 w 1076345"/>
                <a:gd name="connsiteY517" fmla="*/ 654204 h 980962"/>
                <a:gd name="connsiteX518" fmla="*/ 929779 w 1076345"/>
                <a:gd name="connsiteY518" fmla="*/ 689730 h 980962"/>
                <a:gd name="connsiteX519" fmla="*/ 928689 w 1076345"/>
                <a:gd name="connsiteY519" fmla="*/ 689512 h 980962"/>
                <a:gd name="connsiteX520" fmla="*/ 865527 w 1076345"/>
                <a:gd name="connsiteY520" fmla="*/ 679585 h 980962"/>
                <a:gd name="connsiteX521" fmla="*/ 905162 w 1076345"/>
                <a:gd name="connsiteY521" fmla="*/ 570824 h 980962"/>
                <a:gd name="connsiteX522" fmla="*/ 909707 w 1076345"/>
                <a:gd name="connsiteY522" fmla="*/ 460354 h 980962"/>
                <a:gd name="connsiteX523" fmla="*/ 977633 w 1076345"/>
                <a:gd name="connsiteY523" fmla="*/ 486863 h 980962"/>
                <a:gd name="connsiteX524" fmla="*/ 980178 w 1076345"/>
                <a:gd name="connsiteY524" fmla="*/ 488317 h 980962"/>
                <a:gd name="connsiteX525" fmla="*/ 1030249 w 1076345"/>
                <a:gd name="connsiteY525" fmla="*/ 548534 h 9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Lst>
              <a:rect l="l" t="t" r="r" b="b"/>
              <a:pathLst>
                <a:path w="1076345" h="980962">
                  <a:moveTo>
                    <a:pt x="1074103" y="579224"/>
                  </a:moveTo>
                  <a:cubicBezTo>
                    <a:pt x="1070576" y="567115"/>
                    <a:pt x="1059812" y="561479"/>
                    <a:pt x="1050031" y="554970"/>
                  </a:cubicBezTo>
                  <a:cubicBezTo>
                    <a:pt x="1049449" y="548898"/>
                    <a:pt x="1048467" y="542898"/>
                    <a:pt x="1047013" y="537007"/>
                  </a:cubicBezTo>
                  <a:cubicBezTo>
                    <a:pt x="1038977" y="504862"/>
                    <a:pt x="1016286" y="482681"/>
                    <a:pt x="986105" y="470609"/>
                  </a:cubicBezTo>
                  <a:cubicBezTo>
                    <a:pt x="985269" y="469954"/>
                    <a:pt x="984323" y="469409"/>
                    <a:pt x="983196" y="468972"/>
                  </a:cubicBezTo>
                  <a:cubicBezTo>
                    <a:pt x="885599" y="433955"/>
                    <a:pt x="792110" y="387484"/>
                    <a:pt x="705495" y="330503"/>
                  </a:cubicBezTo>
                  <a:cubicBezTo>
                    <a:pt x="701313" y="326504"/>
                    <a:pt x="696586" y="323013"/>
                    <a:pt x="691277" y="320213"/>
                  </a:cubicBezTo>
                  <a:cubicBezTo>
                    <a:pt x="690368" y="319740"/>
                    <a:pt x="689495" y="319413"/>
                    <a:pt x="688622" y="319231"/>
                  </a:cubicBezTo>
                  <a:cubicBezTo>
                    <a:pt x="675386" y="310249"/>
                    <a:pt x="662369" y="300977"/>
                    <a:pt x="649496" y="291523"/>
                  </a:cubicBezTo>
                  <a:cubicBezTo>
                    <a:pt x="590334" y="247924"/>
                    <a:pt x="534590" y="199307"/>
                    <a:pt x="484373" y="145563"/>
                  </a:cubicBezTo>
                  <a:cubicBezTo>
                    <a:pt x="471319" y="131600"/>
                    <a:pt x="458592" y="117273"/>
                    <a:pt x="446447" y="102473"/>
                  </a:cubicBezTo>
                  <a:cubicBezTo>
                    <a:pt x="438738" y="85237"/>
                    <a:pt x="428993" y="68983"/>
                    <a:pt x="416339" y="55056"/>
                  </a:cubicBezTo>
                  <a:cubicBezTo>
                    <a:pt x="414084" y="52584"/>
                    <a:pt x="411720" y="50184"/>
                    <a:pt x="409284" y="47856"/>
                  </a:cubicBezTo>
                  <a:cubicBezTo>
                    <a:pt x="407139" y="45166"/>
                    <a:pt x="404957" y="42511"/>
                    <a:pt x="402630" y="39966"/>
                  </a:cubicBezTo>
                  <a:cubicBezTo>
                    <a:pt x="382048" y="17312"/>
                    <a:pt x="354449" y="2185"/>
                    <a:pt x="323577" y="258"/>
                  </a:cubicBezTo>
                  <a:cubicBezTo>
                    <a:pt x="286015" y="-2106"/>
                    <a:pt x="247943" y="12039"/>
                    <a:pt x="217071" y="32657"/>
                  </a:cubicBezTo>
                  <a:cubicBezTo>
                    <a:pt x="176054" y="60038"/>
                    <a:pt x="141909" y="97310"/>
                    <a:pt x="114419" y="138036"/>
                  </a:cubicBezTo>
                  <a:cubicBezTo>
                    <a:pt x="84638" y="182107"/>
                    <a:pt x="61548" y="231197"/>
                    <a:pt x="49621" y="283159"/>
                  </a:cubicBezTo>
                  <a:cubicBezTo>
                    <a:pt x="49621" y="283159"/>
                    <a:pt x="49621" y="283196"/>
                    <a:pt x="49621" y="283196"/>
                  </a:cubicBezTo>
                  <a:cubicBezTo>
                    <a:pt x="18385" y="371448"/>
                    <a:pt x="-1832" y="466136"/>
                    <a:pt x="131" y="559879"/>
                  </a:cubicBezTo>
                  <a:cubicBezTo>
                    <a:pt x="1804" y="639804"/>
                    <a:pt x="20422" y="735911"/>
                    <a:pt x="86674" y="788819"/>
                  </a:cubicBezTo>
                  <a:cubicBezTo>
                    <a:pt x="104529" y="803073"/>
                    <a:pt x="125401" y="813182"/>
                    <a:pt x="147764" y="816309"/>
                  </a:cubicBezTo>
                  <a:cubicBezTo>
                    <a:pt x="160563" y="820563"/>
                    <a:pt x="174127" y="822490"/>
                    <a:pt x="187981" y="821509"/>
                  </a:cubicBezTo>
                  <a:cubicBezTo>
                    <a:pt x="219035" y="819254"/>
                    <a:pt x="248052" y="805545"/>
                    <a:pt x="272815" y="787219"/>
                  </a:cubicBezTo>
                  <a:cubicBezTo>
                    <a:pt x="277215" y="783982"/>
                    <a:pt x="281506" y="780601"/>
                    <a:pt x="285724" y="777110"/>
                  </a:cubicBezTo>
                  <a:cubicBezTo>
                    <a:pt x="306414" y="769983"/>
                    <a:pt x="327286" y="763292"/>
                    <a:pt x="348268" y="757038"/>
                  </a:cubicBezTo>
                  <a:cubicBezTo>
                    <a:pt x="442774" y="728857"/>
                    <a:pt x="541971" y="706639"/>
                    <a:pt x="641933" y="696785"/>
                  </a:cubicBezTo>
                  <a:cubicBezTo>
                    <a:pt x="642951" y="697148"/>
                    <a:pt x="644078" y="697403"/>
                    <a:pt x="645351" y="697403"/>
                  </a:cubicBezTo>
                  <a:cubicBezTo>
                    <a:pt x="654041" y="697439"/>
                    <a:pt x="659059" y="701912"/>
                    <a:pt x="662077" y="708312"/>
                  </a:cubicBezTo>
                  <a:cubicBezTo>
                    <a:pt x="662514" y="714675"/>
                    <a:pt x="663968" y="721293"/>
                    <a:pt x="666259" y="727147"/>
                  </a:cubicBezTo>
                  <a:cubicBezTo>
                    <a:pt x="666732" y="732820"/>
                    <a:pt x="666841" y="738384"/>
                    <a:pt x="667168" y="742929"/>
                  </a:cubicBezTo>
                  <a:cubicBezTo>
                    <a:pt x="668586" y="763474"/>
                    <a:pt x="668223" y="784419"/>
                    <a:pt x="664659" y="804745"/>
                  </a:cubicBezTo>
                  <a:cubicBezTo>
                    <a:pt x="657532" y="845472"/>
                    <a:pt x="640805" y="882780"/>
                    <a:pt x="617315" y="916633"/>
                  </a:cubicBezTo>
                  <a:cubicBezTo>
                    <a:pt x="615642" y="917942"/>
                    <a:pt x="614515" y="919833"/>
                    <a:pt x="614406" y="922161"/>
                  </a:cubicBezTo>
                  <a:cubicBezTo>
                    <a:pt x="613970" y="924488"/>
                    <a:pt x="614697" y="926633"/>
                    <a:pt x="616079" y="928342"/>
                  </a:cubicBezTo>
                  <a:cubicBezTo>
                    <a:pt x="632660" y="967214"/>
                    <a:pt x="687822" y="981213"/>
                    <a:pt x="726221" y="980959"/>
                  </a:cubicBezTo>
                  <a:cubicBezTo>
                    <a:pt x="758548" y="980704"/>
                    <a:pt x="803165" y="972995"/>
                    <a:pt x="824473" y="945360"/>
                  </a:cubicBezTo>
                  <a:cubicBezTo>
                    <a:pt x="827528" y="943651"/>
                    <a:pt x="829673" y="940451"/>
                    <a:pt x="829128" y="936233"/>
                  </a:cubicBezTo>
                  <a:cubicBezTo>
                    <a:pt x="829164" y="935106"/>
                    <a:pt x="828909" y="934051"/>
                    <a:pt x="828509" y="933033"/>
                  </a:cubicBezTo>
                  <a:cubicBezTo>
                    <a:pt x="817746" y="885652"/>
                    <a:pt x="805892" y="836817"/>
                    <a:pt x="811419" y="787909"/>
                  </a:cubicBezTo>
                  <a:cubicBezTo>
                    <a:pt x="813528" y="769146"/>
                    <a:pt x="817819" y="750056"/>
                    <a:pt x="825746" y="732820"/>
                  </a:cubicBezTo>
                  <a:cubicBezTo>
                    <a:pt x="831891" y="719511"/>
                    <a:pt x="840073" y="703912"/>
                    <a:pt x="853636" y="696857"/>
                  </a:cubicBezTo>
                  <a:cubicBezTo>
                    <a:pt x="877453" y="699475"/>
                    <a:pt x="901162" y="703112"/>
                    <a:pt x="924688" y="707803"/>
                  </a:cubicBezTo>
                  <a:cubicBezTo>
                    <a:pt x="965778" y="717839"/>
                    <a:pt x="998978" y="698421"/>
                    <a:pt x="1020686" y="668022"/>
                  </a:cubicBezTo>
                  <a:cubicBezTo>
                    <a:pt x="1029195" y="669404"/>
                    <a:pt x="1037850" y="670749"/>
                    <a:pt x="1045704" y="665658"/>
                  </a:cubicBezTo>
                  <a:cubicBezTo>
                    <a:pt x="1058503" y="657331"/>
                    <a:pt x="1066031" y="642859"/>
                    <a:pt x="1070503" y="628605"/>
                  </a:cubicBezTo>
                  <a:cubicBezTo>
                    <a:pt x="1075412" y="613005"/>
                    <a:pt x="1078794" y="595224"/>
                    <a:pt x="1074103" y="579224"/>
                  </a:cubicBezTo>
                  <a:close/>
                  <a:moveTo>
                    <a:pt x="1048176" y="634568"/>
                  </a:moveTo>
                  <a:cubicBezTo>
                    <a:pt x="1046285" y="631514"/>
                    <a:pt x="1044031" y="628423"/>
                    <a:pt x="1041413" y="626023"/>
                  </a:cubicBezTo>
                  <a:cubicBezTo>
                    <a:pt x="1041886" y="624532"/>
                    <a:pt x="1042322" y="623077"/>
                    <a:pt x="1042758" y="621587"/>
                  </a:cubicBezTo>
                  <a:cubicBezTo>
                    <a:pt x="1045013" y="625187"/>
                    <a:pt x="1046976" y="629041"/>
                    <a:pt x="1049122" y="632459"/>
                  </a:cubicBezTo>
                  <a:cubicBezTo>
                    <a:pt x="1048831" y="633150"/>
                    <a:pt x="1048504" y="633841"/>
                    <a:pt x="1048176" y="634568"/>
                  </a:cubicBezTo>
                  <a:close/>
                  <a:moveTo>
                    <a:pt x="1042358" y="644277"/>
                  </a:moveTo>
                  <a:cubicBezTo>
                    <a:pt x="1040468" y="641695"/>
                    <a:pt x="1038759" y="639041"/>
                    <a:pt x="1037886" y="636023"/>
                  </a:cubicBezTo>
                  <a:cubicBezTo>
                    <a:pt x="1038286" y="635004"/>
                    <a:pt x="1038686" y="633986"/>
                    <a:pt x="1039049" y="632968"/>
                  </a:cubicBezTo>
                  <a:cubicBezTo>
                    <a:pt x="1039558" y="633586"/>
                    <a:pt x="1040068" y="634241"/>
                    <a:pt x="1040504" y="634823"/>
                  </a:cubicBezTo>
                  <a:cubicBezTo>
                    <a:pt x="1042031" y="636823"/>
                    <a:pt x="1043413" y="638932"/>
                    <a:pt x="1044685" y="641113"/>
                  </a:cubicBezTo>
                  <a:cubicBezTo>
                    <a:pt x="1043958" y="642204"/>
                    <a:pt x="1043158" y="643259"/>
                    <a:pt x="1042358" y="644277"/>
                  </a:cubicBezTo>
                  <a:close/>
                  <a:moveTo>
                    <a:pt x="1057376" y="601696"/>
                  </a:moveTo>
                  <a:cubicBezTo>
                    <a:pt x="1054467" y="598751"/>
                    <a:pt x="1051413" y="595915"/>
                    <a:pt x="1048940" y="592606"/>
                  </a:cubicBezTo>
                  <a:cubicBezTo>
                    <a:pt x="1049195" y="590860"/>
                    <a:pt x="1049413" y="589151"/>
                    <a:pt x="1049595" y="587406"/>
                  </a:cubicBezTo>
                  <a:cubicBezTo>
                    <a:pt x="1051704" y="589078"/>
                    <a:pt x="1053594" y="591115"/>
                    <a:pt x="1055267" y="592787"/>
                  </a:cubicBezTo>
                  <a:cubicBezTo>
                    <a:pt x="1056067" y="593624"/>
                    <a:pt x="1056867" y="594460"/>
                    <a:pt x="1057631" y="595296"/>
                  </a:cubicBezTo>
                  <a:cubicBezTo>
                    <a:pt x="1057667" y="597442"/>
                    <a:pt x="1057594" y="599587"/>
                    <a:pt x="1057376" y="601696"/>
                  </a:cubicBezTo>
                  <a:close/>
                  <a:moveTo>
                    <a:pt x="1055667" y="612496"/>
                  </a:moveTo>
                  <a:cubicBezTo>
                    <a:pt x="1052903" y="609005"/>
                    <a:pt x="1050176" y="605514"/>
                    <a:pt x="1047413" y="602024"/>
                  </a:cubicBezTo>
                  <a:cubicBezTo>
                    <a:pt x="1047522" y="601514"/>
                    <a:pt x="1047594" y="601042"/>
                    <a:pt x="1047704" y="600533"/>
                  </a:cubicBezTo>
                  <a:cubicBezTo>
                    <a:pt x="1050612" y="603514"/>
                    <a:pt x="1053704" y="606351"/>
                    <a:pt x="1056285" y="609587"/>
                  </a:cubicBezTo>
                  <a:cubicBezTo>
                    <a:pt x="1056067" y="610569"/>
                    <a:pt x="1055885" y="611551"/>
                    <a:pt x="1055667" y="612496"/>
                  </a:cubicBezTo>
                  <a:close/>
                  <a:moveTo>
                    <a:pt x="1050431" y="577551"/>
                  </a:moveTo>
                  <a:cubicBezTo>
                    <a:pt x="1052940" y="579551"/>
                    <a:pt x="1055049" y="581842"/>
                    <a:pt x="1056140" y="584606"/>
                  </a:cubicBezTo>
                  <a:cubicBezTo>
                    <a:pt x="1054285" y="582933"/>
                    <a:pt x="1052322" y="581442"/>
                    <a:pt x="1050249" y="580279"/>
                  </a:cubicBezTo>
                  <a:cubicBezTo>
                    <a:pt x="1050322" y="579406"/>
                    <a:pt x="1050395" y="578497"/>
                    <a:pt x="1050431" y="577551"/>
                  </a:cubicBezTo>
                  <a:close/>
                  <a:moveTo>
                    <a:pt x="1053631" y="619950"/>
                  </a:moveTo>
                  <a:cubicBezTo>
                    <a:pt x="1053267" y="621150"/>
                    <a:pt x="1052867" y="622314"/>
                    <a:pt x="1052503" y="623477"/>
                  </a:cubicBezTo>
                  <a:cubicBezTo>
                    <a:pt x="1052322" y="623987"/>
                    <a:pt x="1052140" y="624532"/>
                    <a:pt x="1051958" y="625041"/>
                  </a:cubicBezTo>
                  <a:cubicBezTo>
                    <a:pt x="1049740" y="621223"/>
                    <a:pt x="1047522" y="617332"/>
                    <a:pt x="1044831" y="613878"/>
                  </a:cubicBezTo>
                  <a:cubicBezTo>
                    <a:pt x="1045158" y="612569"/>
                    <a:pt x="1045486" y="611296"/>
                    <a:pt x="1045776" y="609987"/>
                  </a:cubicBezTo>
                  <a:cubicBezTo>
                    <a:pt x="1048358" y="613332"/>
                    <a:pt x="1051013" y="616641"/>
                    <a:pt x="1053631" y="619950"/>
                  </a:cubicBezTo>
                  <a:close/>
                  <a:moveTo>
                    <a:pt x="1037922" y="648459"/>
                  </a:moveTo>
                  <a:cubicBezTo>
                    <a:pt x="1037413" y="648822"/>
                    <a:pt x="1036904" y="649149"/>
                    <a:pt x="1036395" y="649440"/>
                  </a:cubicBezTo>
                  <a:cubicBezTo>
                    <a:pt x="1035704" y="647877"/>
                    <a:pt x="1034977" y="646386"/>
                    <a:pt x="1034068" y="644968"/>
                  </a:cubicBezTo>
                  <a:cubicBezTo>
                    <a:pt x="1034249" y="644568"/>
                    <a:pt x="1034431" y="644168"/>
                    <a:pt x="1034613" y="643768"/>
                  </a:cubicBezTo>
                  <a:cubicBezTo>
                    <a:pt x="1035631" y="645368"/>
                    <a:pt x="1036758" y="646931"/>
                    <a:pt x="1037922" y="648459"/>
                  </a:cubicBezTo>
                  <a:close/>
                  <a:moveTo>
                    <a:pt x="683204" y="719475"/>
                  </a:moveTo>
                  <a:cubicBezTo>
                    <a:pt x="682986" y="718093"/>
                    <a:pt x="682804" y="716748"/>
                    <a:pt x="682586" y="715366"/>
                  </a:cubicBezTo>
                  <a:cubicBezTo>
                    <a:pt x="682332" y="713948"/>
                    <a:pt x="682077" y="712566"/>
                    <a:pt x="681786" y="711184"/>
                  </a:cubicBezTo>
                  <a:cubicBezTo>
                    <a:pt x="687204" y="717402"/>
                    <a:pt x="692477" y="723729"/>
                    <a:pt x="697786" y="730020"/>
                  </a:cubicBezTo>
                  <a:cubicBezTo>
                    <a:pt x="695459" y="730566"/>
                    <a:pt x="693058" y="730856"/>
                    <a:pt x="691131" y="730020"/>
                  </a:cubicBezTo>
                  <a:cubicBezTo>
                    <a:pt x="687531" y="728529"/>
                    <a:pt x="684913" y="724420"/>
                    <a:pt x="683204" y="719475"/>
                  </a:cubicBezTo>
                  <a:close/>
                  <a:moveTo>
                    <a:pt x="805383" y="716239"/>
                  </a:moveTo>
                  <a:cubicBezTo>
                    <a:pt x="800183" y="710021"/>
                    <a:pt x="794910" y="703839"/>
                    <a:pt x="789529" y="697766"/>
                  </a:cubicBezTo>
                  <a:cubicBezTo>
                    <a:pt x="790365" y="697803"/>
                    <a:pt x="791238" y="697876"/>
                    <a:pt x="792074" y="697948"/>
                  </a:cubicBezTo>
                  <a:cubicBezTo>
                    <a:pt x="792147" y="698021"/>
                    <a:pt x="792183" y="698130"/>
                    <a:pt x="792256" y="698203"/>
                  </a:cubicBezTo>
                  <a:cubicBezTo>
                    <a:pt x="797238" y="703839"/>
                    <a:pt x="802583" y="709148"/>
                    <a:pt x="807165" y="715002"/>
                  </a:cubicBezTo>
                  <a:cubicBezTo>
                    <a:pt x="806583" y="715475"/>
                    <a:pt x="806001" y="715839"/>
                    <a:pt x="805383" y="716239"/>
                  </a:cubicBezTo>
                  <a:close/>
                  <a:moveTo>
                    <a:pt x="817164" y="702494"/>
                  </a:moveTo>
                  <a:cubicBezTo>
                    <a:pt x="816837" y="702166"/>
                    <a:pt x="816510" y="701803"/>
                    <a:pt x="816219" y="701475"/>
                  </a:cubicBezTo>
                  <a:cubicBezTo>
                    <a:pt x="816182" y="701439"/>
                    <a:pt x="816182" y="701403"/>
                    <a:pt x="816146" y="701403"/>
                  </a:cubicBezTo>
                  <a:cubicBezTo>
                    <a:pt x="816619" y="701512"/>
                    <a:pt x="817091" y="701621"/>
                    <a:pt x="817528" y="701730"/>
                  </a:cubicBezTo>
                  <a:cubicBezTo>
                    <a:pt x="817419" y="701985"/>
                    <a:pt x="817273" y="702239"/>
                    <a:pt x="817164" y="702494"/>
                  </a:cubicBezTo>
                  <a:close/>
                  <a:moveTo>
                    <a:pt x="811746" y="710712"/>
                  </a:moveTo>
                  <a:cubicBezTo>
                    <a:pt x="808510" y="706603"/>
                    <a:pt x="804910" y="702748"/>
                    <a:pt x="801347" y="698894"/>
                  </a:cubicBezTo>
                  <a:cubicBezTo>
                    <a:pt x="802692" y="699075"/>
                    <a:pt x="804074" y="699221"/>
                    <a:pt x="805419" y="699439"/>
                  </a:cubicBezTo>
                  <a:cubicBezTo>
                    <a:pt x="807237" y="701403"/>
                    <a:pt x="809310" y="703221"/>
                    <a:pt x="811055" y="705075"/>
                  </a:cubicBezTo>
                  <a:cubicBezTo>
                    <a:pt x="811964" y="706057"/>
                    <a:pt x="812910" y="707039"/>
                    <a:pt x="813892" y="708021"/>
                  </a:cubicBezTo>
                  <a:cubicBezTo>
                    <a:pt x="813201" y="708966"/>
                    <a:pt x="812473" y="709875"/>
                    <a:pt x="811746" y="710712"/>
                  </a:cubicBezTo>
                  <a:close/>
                  <a:moveTo>
                    <a:pt x="799674" y="719111"/>
                  </a:moveTo>
                  <a:cubicBezTo>
                    <a:pt x="797820" y="719839"/>
                    <a:pt x="795929" y="720384"/>
                    <a:pt x="793928" y="720857"/>
                  </a:cubicBezTo>
                  <a:cubicBezTo>
                    <a:pt x="788474" y="712493"/>
                    <a:pt x="782656" y="704348"/>
                    <a:pt x="775711" y="697221"/>
                  </a:cubicBezTo>
                  <a:cubicBezTo>
                    <a:pt x="777456" y="697257"/>
                    <a:pt x="779238" y="697294"/>
                    <a:pt x="781020" y="697330"/>
                  </a:cubicBezTo>
                  <a:cubicBezTo>
                    <a:pt x="781165" y="697657"/>
                    <a:pt x="781347" y="697985"/>
                    <a:pt x="781638" y="698276"/>
                  </a:cubicBezTo>
                  <a:cubicBezTo>
                    <a:pt x="787820" y="705112"/>
                    <a:pt x="793783" y="712093"/>
                    <a:pt x="799674" y="719111"/>
                  </a:cubicBezTo>
                  <a:close/>
                  <a:moveTo>
                    <a:pt x="787238" y="721948"/>
                  </a:moveTo>
                  <a:cubicBezTo>
                    <a:pt x="783638" y="722311"/>
                    <a:pt x="779965" y="722420"/>
                    <a:pt x="776293" y="722420"/>
                  </a:cubicBezTo>
                  <a:cubicBezTo>
                    <a:pt x="770620" y="714093"/>
                    <a:pt x="765820" y="705221"/>
                    <a:pt x="759639" y="697294"/>
                  </a:cubicBezTo>
                  <a:cubicBezTo>
                    <a:pt x="762002" y="697221"/>
                    <a:pt x="764366" y="697185"/>
                    <a:pt x="766729" y="697185"/>
                  </a:cubicBezTo>
                  <a:cubicBezTo>
                    <a:pt x="774802" y="704384"/>
                    <a:pt x="781274" y="712966"/>
                    <a:pt x="787238" y="721948"/>
                  </a:cubicBezTo>
                  <a:close/>
                  <a:moveTo>
                    <a:pt x="768911" y="722348"/>
                  </a:moveTo>
                  <a:cubicBezTo>
                    <a:pt x="766584" y="722311"/>
                    <a:pt x="764293" y="722275"/>
                    <a:pt x="762038" y="722275"/>
                  </a:cubicBezTo>
                  <a:cubicBezTo>
                    <a:pt x="755166" y="714020"/>
                    <a:pt x="747857" y="706130"/>
                    <a:pt x="740803" y="697985"/>
                  </a:cubicBezTo>
                  <a:cubicBezTo>
                    <a:pt x="744403" y="697839"/>
                    <a:pt x="748039" y="697694"/>
                    <a:pt x="751711" y="697548"/>
                  </a:cubicBezTo>
                  <a:cubicBezTo>
                    <a:pt x="758475" y="705039"/>
                    <a:pt x="763457" y="713875"/>
                    <a:pt x="768911" y="722348"/>
                  </a:cubicBezTo>
                  <a:close/>
                  <a:moveTo>
                    <a:pt x="754184" y="722529"/>
                  </a:moveTo>
                  <a:cubicBezTo>
                    <a:pt x="751130" y="722711"/>
                    <a:pt x="748075" y="722893"/>
                    <a:pt x="745021" y="723111"/>
                  </a:cubicBezTo>
                  <a:cubicBezTo>
                    <a:pt x="738403" y="714784"/>
                    <a:pt x="731603" y="706603"/>
                    <a:pt x="724439" y="698748"/>
                  </a:cubicBezTo>
                  <a:cubicBezTo>
                    <a:pt x="727239" y="698603"/>
                    <a:pt x="730076" y="698457"/>
                    <a:pt x="732875" y="698312"/>
                  </a:cubicBezTo>
                  <a:cubicBezTo>
                    <a:pt x="739821" y="706530"/>
                    <a:pt x="747203" y="714384"/>
                    <a:pt x="754184" y="722529"/>
                  </a:cubicBezTo>
                  <a:close/>
                  <a:moveTo>
                    <a:pt x="737566" y="723729"/>
                  </a:moveTo>
                  <a:cubicBezTo>
                    <a:pt x="733021" y="724129"/>
                    <a:pt x="728476" y="724602"/>
                    <a:pt x="723930" y="725184"/>
                  </a:cubicBezTo>
                  <a:cubicBezTo>
                    <a:pt x="716840" y="717002"/>
                    <a:pt x="710404" y="708202"/>
                    <a:pt x="703058" y="700239"/>
                  </a:cubicBezTo>
                  <a:cubicBezTo>
                    <a:pt x="707531" y="699875"/>
                    <a:pt x="711967" y="699548"/>
                    <a:pt x="716440" y="699257"/>
                  </a:cubicBezTo>
                  <a:cubicBezTo>
                    <a:pt x="723821" y="707112"/>
                    <a:pt x="730803" y="715330"/>
                    <a:pt x="737566" y="723729"/>
                  </a:cubicBezTo>
                  <a:close/>
                  <a:moveTo>
                    <a:pt x="716621" y="726166"/>
                  </a:moveTo>
                  <a:cubicBezTo>
                    <a:pt x="712549" y="726747"/>
                    <a:pt x="708476" y="727438"/>
                    <a:pt x="704404" y="728275"/>
                  </a:cubicBezTo>
                  <a:cubicBezTo>
                    <a:pt x="696985" y="719548"/>
                    <a:pt x="689713" y="710675"/>
                    <a:pt x="682077" y="702130"/>
                  </a:cubicBezTo>
                  <a:cubicBezTo>
                    <a:pt x="685313" y="701803"/>
                    <a:pt x="688586" y="701475"/>
                    <a:pt x="691822" y="701148"/>
                  </a:cubicBezTo>
                  <a:cubicBezTo>
                    <a:pt x="692876" y="701039"/>
                    <a:pt x="693931" y="700966"/>
                    <a:pt x="695022" y="700857"/>
                  </a:cubicBezTo>
                  <a:cubicBezTo>
                    <a:pt x="702913" y="708748"/>
                    <a:pt x="709531" y="717657"/>
                    <a:pt x="716621" y="726166"/>
                  </a:cubicBezTo>
                  <a:close/>
                  <a:moveTo>
                    <a:pt x="689677" y="852817"/>
                  </a:moveTo>
                  <a:cubicBezTo>
                    <a:pt x="685677" y="846490"/>
                    <a:pt x="681423" y="840308"/>
                    <a:pt x="677241" y="834126"/>
                  </a:cubicBezTo>
                  <a:cubicBezTo>
                    <a:pt x="677859" y="831908"/>
                    <a:pt x="678441" y="829654"/>
                    <a:pt x="678986" y="827436"/>
                  </a:cubicBezTo>
                  <a:cubicBezTo>
                    <a:pt x="682404" y="833326"/>
                    <a:pt x="686586" y="838708"/>
                    <a:pt x="690550" y="844235"/>
                  </a:cubicBezTo>
                  <a:cubicBezTo>
                    <a:pt x="692876" y="847472"/>
                    <a:pt x="698331" y="844381"/>
                    <a:pt x="695968" y="841108"/>
                  </a:cubicBezTo>
                  <a:cubicBezTo>
                    <a:pt x="690768" y="833945"/>
                    <a:pt x="685240" y="826999"/>
                    <a:pt x="681568" y="818854"/>
                  </a:cubicBezTo>
                  <a:cubicBezTo>
                    <a:pt x="681423" y="818563"/>
                    <a:pt x="681277" y="818345"/>
                    <a:pt x="681095" y="818127"/>
                  </a:cubicBezTo>
                  <a:cubicBezTo>
                    <a:pt x="681313" y="817072"/>
                    <a:pt x="681531" y="815981"/>
                    <a:pt x="681713" y="814891"/>
                  </a:cubicBezTo>
                  <a:cubicBezTo>
                    <a:pt x="686004" y="819654"/>
                    <a:pt x="689240" y="825472"/>
                    <a:pt x="693022" y="830563"/>
                  </a:cubicBezTo>
                  <a:cubicBezTo>
                    <a:pt x="695386" y="833763"/>
                    <a:pt x="700840" y="830672"/>
                    <a:pt x="698440" y="827436"/>
                  </a:cubicBezTo>
                  <a:cubicBezTo>
                    <a:pt x="693458" y="820672"/>
                    <a:pt x="689277" y="813218"/>
                    <a:pt x="683095" y="807545"/>
                  </a:cubicBezTo>
                  <a:cubicBezTo>
                    <a:pt x="683459" y="805327"/>
                    <a:pt x="683786" y="803109"/>
                    <a:pt x="684077" y="800891"/>
                  </a:cubicBezTo>
                  <a:cubicBezTo>
                    <a:pt x="688659" y="806236"/>
                    <a:pt x="693168" y="811618"/>
                    <a:pt x="697567" y="817145"/>
                  </a:cubicBezTo>
                  <a:cubicBezTo>
                    <a:pt x="700077" y="820309"/>
                    <a:pt x="704476" y="815872"/>
                    <a:pt x="702004" y="812745"/>
                  </a:cubicBezTo>
                  <a:cubicBezTo>
                    <a:pt x="696549" y="805836"/>
                    <a:pt x="690877" y="799146"/>
                    <a:pt x="685095" y="792491"/>
                  </a:cubicBezTo>
                  <a:cubicBezTo>
                    <a:pt x="685204" y="791437"/>
                    <a:pt x="685350" y="790419"/>
                    <a:pt x="685422" y="789364"/>
                  </a:cubicBezTo>
                  <a:cubicBezTo>
                    <a:pt x="685422" y="789328"/>
                    <a:pt x="685422" y="789291"/>
                    <a:pt x="685422" y="789219"/>
                  </a:cubicBezTo>
                  <a:cubicBezTo>
                    <a:pt x="690186" y="793909"/>
                    <a:pt x="694986" y="798600"/>
                    <a:pt x="698840" y="803982"/>
                  </a:cubicBezTo>
                  <a:cubicBezTo>
                    <a:pt x="701131" y="807218"/>
                    <a:pt x="706585" y="804164"/>
                    <a:pt x="704258" y="800891"/>
                  </a:cubicBezTo>
                  <a:cubicBezTo>
                    <a:pt x="699022" y="793546"/>
                    <a:pt x="692368" y="787437"/>
                    <a:pt x="686077" y="781037"/>
                  </a:cubicBezTo>
                  <a:cubicBezTo>
                    <a:pt x="686149" y="779619"/>
                    <a:pt x="686222" y="778201"/>
                    <a:pt x="686295" y="776746"/>
                  </a:cubicBezTo>
                  <a:cubicBezTo>
                    <a:pt x="687931" y="778164"/>
                    <a:pt x="689531" y="779582"/>
                    <a:pt x="691168" y="781001"/>
                  </a:cubicBezTo>
                  <a:cubicBezTo>
                    <a:pt x="694804" y="784201"/>
                    <a:pt x="698404" y="787510"/>
                    <a:pt x="702331" y="790382"/>
                  </a:cubicBezTo>
                  <a:cubicBezTo>
                    <a:pt x="705567" y="792782"/>
                    <a:pt x="708695" y="787364"/>
                    <a:pt x="705495" y="785000"/>
                  </a:cubicBezTo>
                  <a:cubicBezTo>
                    <a:pt x="700949" y="781655"/>
                    <a:pt x="696804" y="777655"/>
                    <a:pt x="692586" y="773946"/>
                  </a:cubicBezTo>
                  <a:cubicBezTo>
                    <a:pt x="690950" y="772528"/>
                    <a:pt x="688804" y="770055"/>
                    <a:pt x="686586" y="768346"/>
                  </a:cubicBezTo>
                  <a:cubicBezTo>
                    <a:pt x="686622" y="767110"/>
                    <a:pt x="686622" y="765874"/>
                    <a:pt x="686622" y="764637"/>
                  </a:cubicBezTo>
                  <a:cubicBezTo>
                    <a:pt x="691967" y="767946"/>
                    <a:pt x="697022" y="771764"/>
                    <a:pt x="701349" y="776273"/>
                  </a:cubicBezTo>
                  <a:cubicBezTo>
                    <a:pt x="704149" y="779182"/>
                    <a:pt x="708585" y="774783"/>
                    <a:pt x="705785" y="771874"/>
                  </a:cubicBezTo>
                  <a:cubicBezTo>
                    <a:pt x="700222" y="766092"/>
                    <a:pt x="693568" y="761365"/>
                    <a:pt x="686549" y="757328"/>
                  </a:cubicBezTo>
                  <a:cubicBezTo>
                    <a:pt x="686513" y="755110"/>
                    <a:pt x="686441" y="752892"/>
                    <a:pt x="686331" y="750638"/>
                  </a:cubicBezTo>
                  <a:cubicBezTo>
                    <a:pt x="692186" y="755947"/>
                    <a:pt x="699240" y="760056"/>
                    <a:pt x="705167" y="765255"/>
                  </a:cubicBezTo>
                  <a:cubicBezTo>
                    <a:pt x="708185" y="767910"/>
                    <a:pt x="712622" y="763510"/>
                    <a:pt x="709604" y="760856"/>
                  </a:cubicBezTo>
                  <a:cubicBezTo>
                    <a:pt x="704731" y="756565"/>
                    <a:pt x="699058" y="753001"/>
                    <a:pt x="693931" y="748892"/>
                  </a:cubicBezTo>
                  <a:cubicBezTo>
                    <a:pt x="695349" y="748892"/>
                    <a:pt x="696768" y="748783"/>
                    <a:pt x="698222" y="748565"/>
                  </a:cubicBezTo>
                  <a:cubicBezTo>
                    <a:pt x="701276" y="750347"/>
                    <a:pt x="704440" y="752020"/>
                    <a:pt x="707822" y="753074"/>
                  </a:cubicBezTo>
                  <a:cubicBezTo>
                    <a:pt x="711676" y="754274"/>
                    <a:pt x="713349" y="748274"/>
                    <a:pt x="709531" y="747074"/>
                  </a:cubicBezTo>
                  <a:cubicBezTo>
                    <a:pt x="709058" y="746929"/>
                    <a:pt x="708622" y="746711"/>
                    <a:pt x="708149" y="746565"/>
                  </a:cubicBezTo>
                  <a:cubicBezTo>
                    <a:pt x="721385" y="743874"/>
                    <a:pt x="734803" y="742274"/>
                    <a:pt x="748294" y="741474"/>
                  </a:cubicBezTo>
                  <a:cubicBezTo>
                    <a:pt x="765275" y="740456"/>
                    <a:pt x="786038" y="743074"/>
                    <a:pt x="803274" y="737874"/>
                  </a:cubicBezTo>
                  <a:cubicBezTo>
                    <a:pt x="798801" y="751220"/>
                    <a:pt x="795929" y="764819"/>
                    <a:pt x="794183" y="776673"/>
                  </a:cubicBezTo>
                  <a:cubicBezTo>
                    <a:pt x="786438" y="829727"/>
                    <a:pt x="797965" y="882380"/>
                    <a:pt x="809674" y="933978"/>
                  </a:cubicBezTo>
                  <a:cubicBezTo>
                    <a:pt x="801637" y="944305"/>
                    <a:pt x="787783" y="950342"/>
                    <a:pt x="775820" y="954160"/>
                  </a:cubicBezTo>
                  <a:cubicBezTo>
                    <a:pt x="759966" y="959214"/>
                    <a:pt x="743348" y="962305"/>
                    <a:pt x="726658" y="962087"/>
                  </a:cubicBezTo>
                  <a:cubicBezTo>
                    <a:pt x="708440" y="961868"/>
                    <a:pt x="689822" y="958305"/>
                    <a:pt x="672732" y="951978"/>
                  </a:cubicBezTo>
                  <a:cubicBezTo>
                    <a:pt x="658405" y="946669"/>
                    <a:pt x="641933" y="938596"/>
                    <a:pt x="634733" y="924269"/>
                  </a:cubicBezTo>
                  <a:cubicBezTo>
                    <a:pt x="636151" y="922197"/>
                    <a:pt x="637569" y="920124"/>
                    <a:pt x="638914" y="918015"/>
                  </a:cubicBezTo>
                  <a:cubicBezTo>
                    <a:pt x="639169" y="918597"/>
                    <a:pt x="639387" y="919215"/>
                    <a:pt x="639569" y="919833"/>
                  </a:cubicBezTo>
                  <a:cubicBezTo>
                    <a:pt x="640660" y="923688"/>
                    <a:pt x="646696" y="922161"/>
                    <a:pt x="645605" y="918270"/>
                  </a:cubicBezTo>
                  <a:cubicBezTo>
                    <a:pt x="644987" y="916051"/>
                    <a:pt x="643896" y="913979"/>
                    <a:pt x="642805" y="911943"/>
                  </a:cubicBezTo>
                  <a:cubicBezTo>
                    <a:pt x="643896" y="910161"/>
                    <a:pt x="644987" y="908343"/>
                    <a:pt x="646042" y="906561"/>
                  </a:cubicBezTo>
                  <a:cubicBezTo>
                    <a:pt x="647532" y="908961"/>
                    <a:pt x="648951" y="911397"/>
                    <a:pt x="650150" y="913943"/>
                  </a:cubicBezTo>
                  <a:cubicBezTo>
                    <a:pt x="651823" y="917579"/>
                    <a:pt x="657205" y="914452"/>
                    <a:pt x="655569" y="910815"/>
                  </a:cubicBezTo>
                  <a:cubicBezTo>
                    <a:pt x="653896" y="907179"/>
                    <a:pt x="651751" y="903834"/>
                    <a:pt x="649605" y="900452"/>
                  </a:cubicBezTo>
                  <a:cubicBezTo>
                    <a:pt x="650441" y="898997"/>
                    <a:pt x="651278" y="897507"/>
                    <a:pt x="652078" y="896052"/>
                  </a:cubicBezTo>
                  <a:cubicBezTo>
                    <a:pt x="654332" y="899252"/>
                    <a:pt x="655641" y="903725"/>
                    <a:pt x="657605" y="906670"/>
                  </a:cubicBezTo>
                  <a:cubicBezTo>
                    <a:pt x="659823" y="909979"/>
                    <a:pt x="665241" y="906888"/>
                    <a:pt x="663023" y="903543"/>
                  </a:cubicBezTo>
                  <a:cubicBezTo>
                    <a:pt x="660223" y="899361"/>
                    <a:pt x="658696" y="893834"/>
                    <a:pt x="655205" y="890089"/>
                  </a:cubicBezTo>
                  <a:cubicBezTo>
                    <a:pt x="656223" y="888089"/>
                    <a:pt x="657241" y="886089"/>
                    <a:pt x="658223" y="884089"/>
                  </a:cubicBezTo>
                  <a:cubicBezTo>
                    <a:pt x="660768" y="887325"/>
                    <a:pt x="663205" y="890598"/>
                    <a:pt x="665641" y="893907"/>
                  </a:cubicBezTo>
                  <a:cubicBezTo>
                    <a:pt x="668005" y="897107"/>
                    <a:pt x="673423" y="894052"/>
                    <a:pt x="671059" y="890779"/>
                  </a:cubicBezTo>
                  <a:cubicBezTo>
                    <a:pt x="667859" y="886416"/>
                    <a:pt x="664623" y="882089"/>
                    <a:pt x="661205" y="877871"/>
                  </a:cubicBezTo>
                  <a:cubicBezTo>
                    <a:pt x="662223" y="875653"/>
                    <a:pt x="663241" y="873434"/>
                    <a:pt x="664223" y="871180"/>
                  </a:cubicBezTo>
                  <a:cubicBezTo>
                    <a:pt x="667714" y="875580"/>
                    <a:pt x="671241" y="879943"/>
                    <a:pt x="674804" y="884307"/>
                  </a:cubicBezTo>
                  <a:cubicBezTo>
                    <a:pt x="677350" y="887434"/>
                    <a:pt x="681750" y="882998"/>
                    <a:pt x="679240" y="879907"/>
                  </a:cubicBezTo>
                  <a:cubicBezTo>
                    <a:pt x="675095" y="874853"/>
                    <a:pt x="670986" y="869762"/>
                    <a:pt x="666950" y="864635"/>
                  </a:cubicBezTo>
                  <a:cubicBezTo>
                    <a:pt x="668005" y="861980"/>
                    <a:pt x="669059" y="859289"/>
                    <a:pt x="670041" y="856635"/>
                  </a:cubicBezTo>
                  <a:cubicBezTo>
                    <a:pt x="673750" y="861871"/>
                    <a:pt x="676950" y="867507"/>
                    <a:pt x="681059" y="872380"/>
                  </a:cubicBezTo>
                  <a:cubicBezTo>
                    <a:pt x="683641" y="875471"/>
                    <a:pt x="688040" y="871035"/>
                    <a:pt x="685495" y="867980"/>
                  </a:cubicBezTo>
                  <a:cubicBezTo>
                    <a:pt x="680695" y="862235"/>
                    <a:pt x="677132" y="855508"/>
                    <a:pt x="672550" y="849617"/>
                  </a:cubicBezTo>
                  <a:cubicBezTo>
                    <a:pt x="673459" y="846999"/>
                    <a:pt x="674295" y="844344"/>
                    <a:pt x="675132" y="841690"/>
                  </a:cubicBezTo>
                  <a:cubicBezTo>
                    <a:pt x="678295" y="846344"/>
                    <a:pt x="681459" y="850999"/>
                    <a:pt x="684441" y="855762"/>
                  </a:cubicBezTo>
                  <a:cubicBezTo>
                    <a:pt x="686441" y="859326"/>
                    <a:pt x="691859" y="856199"/>
                    <a:pt x="689677" y="852817"/>
                  </a:cubicBezTo>
                  <a:close/>
                  <a:moveTo>
                    <a:pt x="288160" y="756419"/>
                  </a:moveTo>
                  <a:cubicBezTo>
                    <a:pt x="343104" y="704493"/>
                    <a:pt x="381576" y="634532"/>
                    <a:pt x="409175" y="565370"/>
                  </a:cubicBezTo>
                  <a:cubicBezTo>
                    <a:pt x="447210" y="470063"/>
                    <a:pt x="467755" y="365993"/>
                    <a:pt x="466264" y="263232"/>
                  </a:cubicBezTo>
                  <a:cubicBezTo>
                    <a:pt x="465646" y="220834"/>
                    <a:pt x="461646" y="177744"/>
                    <a:pt x="450520" y="136690"/>
                  </a:cubicBezTo>
                  <a:cubicBezTo>
                    <a:pt x="451756" y="138072"/>
                    <a:pt x="452992" y="139454"/>
                    <a:pt x="454229" y="140836"/>
                  </a:cubicBezTo>
                  <a:cubicBezTo>
                    <a:pt x="476082" y="210979"/>
                    <a:pt x="475392" y="289850"/>
                    <a:pt x="467683" y="361121"/>
                  </a:cubicBezTo>
                  <a:cubicBezTo>
                    <a:pt x="456374" y="465663"/>
                    <a:pt x="425684" y="570570"/>
                    <a:pt x="371976" y="661404"/>
                  </a:cubicBezTo>
                  <a:cubicBezTo>
                    <a:pt x="353031" y="693439"/>
                    <a:pt x="331213" y="724347"/>
                    <a:pt x="304996" y="750892"/>
                  </a:cubicBezTo>
                  <a:cubicBezTo>
                    <a:pt x="299396" y="752710"/>
                    <a:pt x="293760" y="754565"/>
                    <a:pt x="288160" y="756419"/>
                  </a:cubicBezTo>
                  <a:close/>
                  <a:moveTo>
                    <a:pt x="151909" y="142690"/>
                  </a:moveTo>
                  <a:cubicBezTo>
                    <a:pt x="155691" y="137563"/>
                    <a:pt x="159545" y="132509"/>
                    <a:pt x="163545" y="127563"/>
                  </a:cubicBezTo>
                  <a:cubicBezTo>
                    <a:pt x="192890" y="91128"/>
                    <a:pt x="228853" y="55783"/>
                    <a:pt x="272488" y="37093"/>
                  </a:cubicBezTo>
                  <a:cubicBezTo>
                    <a:pt x="295833" y="27093"/>
                    <a:pt x="322450" y="20766"/>
                    <a:pt x="347904" y="24075"/>
                  </a:cubicBezTo>
                  <a:cubicBezTo>
                    <a:pt x="349650" y="24730"/>
                    <a:pt x="351395" y="25421"/>
                    <a:pt x="353140" y="26221"/>
                  </a:cubicBezTo>
                  <a:cubicBezTo>
                    <a:pt x="380558" y="38693"/>
                    <a:pt x="399721" y="62401"/>
                    <a:pt x="412993" y="88837"/>
                  </a:cubicBezTo>
                  <a:cubicBezTo>
                    <a:pt x="413284" y="89746"/>
                    <a:pt x="413721" y="90728"/>
                    <a:pt x="414411" y="91673"/>
                  </a:cubicBezTo>
                  <a:cubicBezTo>
                    <a:pt x="414557" y="91964"/>
                    <a:pt x="414702" y="92219"/>
                    <a:pt x="414811" y="92510"/>
                  </a:cubicBezTo>
                  <a:cubicBezTo>
                    <a:pt x="452083" y="170580"/>
                    <a:pt x="452446" y="266178"/>
                    <a:pt x="443320" y="350394"/>
                  </a:cubicBezTo>
                  <a:cubicBezTo>
                    <a:pt x="442083" y="361703"/>
                    <a:pt x="440593" y="373011"/>
                    <a:pt x="438920" y="384320"/>
                  </a:cubicBezTo>
                  <a:cubicBezTo>
                    <a:pt x="382521" y="373484"/>
                    <a:pt x="326086" y="362684"/>
                    <a:pt x="269688" y="351848"/>
                  </a:cubicBezTo>
                  <a:cubicBezTo>
                    <a:pt x="258888" y="349776"/>
                    <a:pt x="248052" y="347703"/>
                    <a:pt x="237252" y="345630"/>
                  </a:cubicBezTo>
                  <a:cubicBezTo>
                    <a:pt x="233180" y="344830"/>
                    <a:pt x="228671" y="343449"/>
                    <a:pt x="224453" y="343485"/>
                  </a:cubicBezTo>
                  <a:cubicBezTo>
                    <a:pt x="220635" y="343485"/>
                    <a:pt x="216889" y="343849"/>
                    <a:pt x="213253" y="344467"/>
                  </a:cubicBezTo>
                  <a:cubicBezTo>
                    <a:pt x="211580" y="344358"/>
                    <a:pt x="210053" y="344721"/>
                    <a:pt x="208671" y="345376"/>
                  </a:cubicBezTo>
                  <a:cubicBezTo>
                    <a:pt x="179254" y="352357"/>
                    <a:pt x="156891" y="378138"/>
                    <a:pt x="159109" y="410719"/>
                  </a:cubicBezTo>
                  <a:cubicBezTo>
                    <a:pt x="160200" y="426828"/>
                    <a:pt x="166963" y="442682"/>
                    <a:pt x="178054" y="454318"/>
                  </a:cubicBezTo>
                  <a:cubicBezTo>
                    <a:pt x="179072" y="456064"/>
                    <a:pt x="180563" y="457555"/>
                    <a:pt x="182345" y="458427"/>
                  </a:cubicBezTo>
                  <a:cubicBezTo>
                    <a:pt x="184963" y="460682"/>
                    <a:pt x="187726" y="462754"/>
                    <a:pt x="190744" y="464536"/>
                  </a:cubicBezTo>
                  <a:cubicBezTo>
                    <a:pt x="191217" y="465809"/>
                    <a:pt x="192381" y="466718"/>
                    <a:pt x="193981" y="466318"/>
                  </a:cubicBezTo>
                  <a:cubicBezTo>
                    <a:pt x="195835" y="467263"/>
                    <a:pt x="197726" y="468136"/>
                    <a:pt x="199690" y="468900"/>
                  </a:cubicBezTo>
                  <a:cubicBezTo>
                    <a:pt x="221798" y="477300"/>
                    <a:pt x="243907" y="485663"/>
                    <a:pt x="266015" y="494063"/>
                  </a:cubicBezTo>
                  <a:cubicBezTo>
                    <a:pt x="309978" y="510753"/>
                    <a:pt x="353904" y="527407"/>
                    <a:pt x="397867" y="544098"/>
                  </a:cubicBezTo>
                  <a:cubicBezTo>
                    <a:pt x="384339" y="580024"/>
                    <a:pt x="367940" y="614787"/>
                    <a:pt x="348522" y="647659"/>
                  </a:cubicBezTo>
                  <a:cubicBezTo>
                    <a:pt x="326632" y="684676"/>
                    <a:pt x="300923" y="720130"/>
                    <a:pt x="268851" y="749038"/>
                  </a:cubicBezTo>
                  <a:cubicBezTo>
                    <a:pt x="257288" y="759474"/>
                    <a:pt x="244671" y="769328"/>
                    <a:pt x="231107" y="777510"/>
                  </a:cubicBezTo>
                  <a:cubicBezTo>
                    <a:pt x="230925" y="777582"/>
                    <a:pt x="230743" y="777655"/>
                    <a:pt x="230562" y="777728"/>
                  </a:cubicBezTo>
                  <a:cubicBezTo>
                    <a:pt x="229471" y="778164"/>
                    <a:pt x="228634" y="778746"/>
                    <a:pt x="227907" y="779401"/>
                  </a:cubicBezTo>
                  <a:cubicBezTo>
                    <a:pt x="213907" y="787473"/>
                    <a:pt x="198962" y="793655"/>
                    <a:pt x="183072" y="796709"/>
                  </a:cubicBezTo>
                  <a:cubicBezTo>
                    <a:pt x="145800" y="803836"/>
                    <a:pt x="114347" y="789728"/>
                    <a:pt x="89693" y="766019"/>
                  </a:cubicBezTo>
                  <a:cubicBezTo>
                    <a:pt x="72566" y="745111"/>
                    <a:pt x="59512" y="719911"/>
                    <a:pt x="51003" y="695185"/>
                  </a:cubicBezTo>
                  <a:cubicBezTo>
                    <a:pt x="19586" y="604133"/>
                    <a:pt x="27840" y="501662"/>
                    <a:pt x="48021" y="409120"/>
                  </a:cubicBezTo>
                  <a:cubicBezTo>
                    <a:pt x="56094" y="372066"/>
                    <a:pt x="66311" y="335085"/>
                    <a:pt x="78893" y="298904"/>
                  </a:cubicBezTo>
                  <a:cubicBezTo>
                    <a:pt x="79293" y="298541"/>
                    <a:pt x="79620" y="298032"/>
                    <a:pt x="79766" y="297341"/>
                  </a:cubicBezTo>
                  <a:cubicBezTo>
                    <a:pt x="79984" y="296322"/>
                    <a:pt x="80238" y="295304"/>
                    <a:pt x="80493" y="294286"/>
                  </a:cubicBezTo>
                  <a:cubicBezTo>
                    <a:pt x="98929" y="242178"/>
                    <a:pt x="122310" y="191816"/>
                    <a:pt x="151618" y="145417"/>
                  </a:cubicBezTo>
                  <a:cubicBezTo>
                    <a:pt x="152200" y="144363"/>
                    <a:pt x="152236" y="143454"/>
                    <a:pt x="151909" y="142690"/>
                  </a:cubicBezTo>
                  <a:close/>
                  <a:moveTo>
                    <a:pt x="177727" y="407592"/>
                  </a:moveTo>
                  <a:cubicBezTo>
                    <a:pt x="182308" y="416138"/>
                    <a:pt x="187363" y="424428"/>
                    <a:pt x="192490" y="432646"/>
                  </a:cubicBezTo>
                  <a:cubicBezTo>
                    <a:pt x="191035" y="434137"/>
                    <a:pt x="189472" y="435555"/>
                    <a:pt x="187835" y="436901"/>
                  </a:cubicBezTo>
                  <a:cubicBezTo>
                    <a:pt x="181363" y="428574"/>
                    <a:pt x="177472" y="418356"/>
                    <a:pt x="177727" y="407592"/>
                  </a:cubicBezTo>
                  <a:close/>
                  <a:moveTo>
                    <a:pt x="179181" y="396720"/>
                  </a:moveTo>
                  <a:cubicBezTo>
                    <a:pt x="179908" y="393665"/>
                    <a:pt x="180890" y="390793"/>
                    <a:pt x="182090" y="388029"/>
                  </a:cubicBezTo>
                  <a:cubicBezTo>
                    <a:pt x="184926" y="395447"/>
                    <a:pt x="189945" y="402174"/>
                    <a:pt x="193944" y="408938"/>
                  </a:cubicBezTo>
                  <a:cubicBezTo>
                    <a:pt x="196417" y="413083"/>
                    <a:pt x="198890" y="417228"/>
                    <a:pt x="201471" y="421337"/>
                  </a:cubicBezTo>
                  <a:cubicBezTo>
                    <a:pt x="200017" y="423555"/>
                    <a:pt x="198453" y="425701"/>
                    <a:pt x="196817" y="427774"/>
                  </a:cubicBezTo>
                  <a:cubicBezTo>
                    <a:pt x="190490" y="417665"/>
                    <a:pt x="184345" y="407447"/>
                    <a:pt x="179181" y="396720"/>
                  </a:cubicBezTo>
                  <a:close/>
                  <a:moveTo>
                    <a:pt x="233870" y="387156"/>
                  </a:moveTo>
                  <a:cubicBezTo>
                    <a:pt x="237034" y="384357"/>
                    <a:pt x="240198" y="381593"/>
                    <a:pt x="243507" y="378938"/>
                  </a:cubicBezTo>
                  <a:cubicBezTo>
                    <a:pt x="247434" y="375811"/>
                    <a:pt x="252779" y="371011"/>
                    <a:pt x="258342" y="368575"/>
                  </a:cubicBezTo>
                  <a:cubicBezTo>
                    <a:pt x="259070" y="368721"/>
                    <a:pt x="259761" y="368866"/>
                    <a:pt x="260488" y="368975"/>
                  </a:cubicBezTo>
                  <a:cubicBezTo>
                    <a:pt x="258234" y="370684"/>
                    <a:pt x="256052" y="372575"/>
                    <a:pt x="253943" y="374466"/>
                  </a:cubicBezTo>
                  <a:cubicBezTo>
                    <a:pt x="247470" y="380211"/>
                    <a:pt x="240816" y="384320"/>
                    <a:pt x="233762" y="388175"/>
                  </a:cubicBezTo>
                  <a:cubicBezTo>
                    <a:pt x="233798" y="387884"/>
                    <a:pt x="233834" y="387520"/>
                    <a:pt x="233870" y="387156"/>
                  </a:cubicBezTo>
                  <a:close/>
                  <a:moveTo>
                    <a:pt x="272924" y="373157"/>
                  </a:moveTo>
                  <a:cubicBezTo>
                    <a:pt x="259106" y="383520"/>
                    <a:pt x="245288" y="393956"/>
                    <a:pt x="230634" y="403083"/>
                  </a:cubicBezTo>
                  <a:cubicBezTo>
                    <a:pt x="230634" y="403047"/>
                    <a:pt x="230671" y="402974"/>
                    <a:pt x="230671" y="402938"/>
                  </a:cubicBezTo>
                  <a:cubicBezTo>
                    <a:pt x="231252" y="400865"/>
                    <a:pt x="231798" y="398683"/>
                    <a:pt x="232307" y="396429"/>
                  </a:cubicBezTo>
                  <a:cubicBezTo>
                    <a:pt x="238525" y="393556"/>
                    <a:pt x="244743" y="390684"/>
                    <a:pt x="249979" y="386247"/>
                  </a:cubicBezTo>
                  <a:cubicBezTo>
                    <a:pt x="255543" y="381520"/>
                    <a:pt x="261688" y="374357"/>
                    <a:pt x="268743" y="370611"/>
                  </a:cubicBezTo>
                  <a:cubicBezTo>
                    <a:pt x="269033" y="370648"/>
                    <a:pt x="269361" y="370721"/>
                    <a:pt x="269652" y="370793"/>
                  </a:cubicBezTo>
                  <a:cubicBezTo>
                    <a:pt x="270561" y="371811"/>
                    <a:pt x="271651" y="372611"/>
                    <a:pt x="272924" y="373157"/>
                  </a:cubicBezTo>
                  <a:close/>
                  <a:moveTo>
                    <a:pt x="186417" y="380611"/>
                  </a:moveTo>
                  <a:cubicBezTo>
                    <a:pt x="186417" y="380538"/>
                    <a:pt x="186381" y="380502"/>
                    <a:pt x="186345" y="380429"/>
                  </a:cubicBezTo>
                  <a:cubicBezTo>
                    <a:pt x="187617" y="378611"/>
                    <a:pt x="189035" y="376939"/>
                    <a:pt x="190563" y="375339"/>
                  </a:cubicBezTo>
                  <a:cubicBezTo>
                    <a:pt x="196053" y="386466"/>
                    <a:pt x="203581" y="396538"/>
                    <a:pt x="208999" y="407701"/>
                  </a:cubicBezTo>
                  <a:cubicBezTo>
                    <a:pt x="207762" y="410283"/>
                    <a:pt x="206490" y="412829"/>
                    <a:pt x="205071" y="415301"/>
                  </a:cubicBezTo>
                  <a:cubicBezTo>
                    <a:pt x="203144" y="412138"/>
                    <a:pt x="201217" y="408974"/>
                    <a:pt x="199326" y="405810"/>
                  </a:cubicBezTo>
                  <a:cubicBezTo>
                    <a:pt x="194708" y="397956"/>
                    <a:pt x="188126" y="389666"/>
                    <a:pt x="186417" y="380611"/>
                  </a:cubicBezTo>
                  <a:close/>
                  <a:moveTo>
                    <a:pt x="195363" y="371157"/>
                  </a:moveTo>
                  <a:cubicBezTo>
                    <a:pt x="196999" y="369957"/>
                    <a:pt x="198744" y="368830"/>
                    <a:pt x="200562" y="367848"/>
                  </a:cubicBezTo>
                  <a:cubicBezTo>
                    <a:pt x="204453" y="376866"/>
                    <a:pt x="208962" y="385484"/>
                    <a:pt x="214053" y="393884"/>
                  </a:cubicBezTo>
                  <a:cubicBezTo>
                    <a:pt x="213435" y="396138"/>
                    <a:pt x="212780" y="398320"/>
                    <a:pt x="212053" y="400356"/>
                  </a:cubicBezTo>
                  <a:cubicBezTo>
                    <a:pt x="206599" y="390575"/>
                    <a:pt x="200017" y="381375"/>
                    <a:pt x="195363" y="371157"/>
                  </a:cubicBezTo>
                  <a:close/>
                  <a:moveTo>
                    <a:pt x="210889" y="363884"/>
                  </a:moveTo>
                  <a:cubicBezTo>
                    <a:pt x="215980" y="368611"/>
                    <a:pt x="216889" y="376575"/>
                    <a:pt x="215871" y="384757"/>
                  </a:cubicBezTo>
                  <a:cubicBezTo>
                    <a:pt x="212308" y="378466"/>
                    <a:pt x="209071" y="371993"/>
                    <a:pt x="206199" y="365339"/>
                  </a:cubicBezTo>
                  <a:cubicBezTo>
                    <a:pt x="207726" y="364793"/>
                    <a:pt x="209253" y="364321"/>
                    <a:pt x="210889" y="363884"/>
                  </a:cubicBezTo>
                  <a:close/>
                  <a:moveTo>
                    <a:pt x="232234" y="363593"/>
                  </a:moveTo>
                  <a:cubicBezTo>
                    <a:pt x="233616" y="363848"/>
                    <a:pt x="234998" y="364139"/>
                    <a:pt x="236380" y="364393"/>
                  </a:cubicBezTo>
                  <a:cubicBezTo>
                    <a:pt x="235325" y="365266"/>
                    <a:pt x="234234" y="366175"/>
                    <a:pt x="233180" y="367048"/>
                  </a:cubicBezTo>
                  <a:cubicBezTo>
                    <a:pt x="232925" y="365884"/>
                    <a:pt x="232598" y="364757"/>
                    <a:pt x="232234" y="363593"/>
                  </a:cubicBezTo>
                  <a:close/>
                  <a:moveTo>
                    <a:pt x="249179" y="366866"/>
                  </a:moveTo>
                  <a:cubicBezTo>
                    <a:pt x="246961" y="368393"/>
                    <a:pt x="244888" y="370030"/>
                    <a:pt x="242961" y="371484"/>
                  </a:cubicBezTo>
                  <a:cubicBezTo>
                    <a:pt x="240016" y="373775"/>
                    <a:pt x="237180" y="376139"/>
                    <a:pt x="234343" y="378575"/>
                  </a:cubicBezTo>
                  <a:cubicBezTo>
                    <a:pt x="234343" y="377084"/>
                    <a:pt x="234270" y="375593"/>
                    <a:pt x="234162" y="374102"/>
                  </a:cubicBezTo>
                  <a:cubicBezTo>
                    <a:pt x="237580" y="371302"/>
                    <a:pt x="240816" y="368248"/>
                    <a:pt x="244525" y="365957"/>
                  </a:cubicBezTo>
                  <a:cubicBezTo>
                    <a:pt x="246088" y="366284"/>
                    <a:pt x="247652" y="366575"/>
                    <a:pt x="249179" y="366866"/>
                  </a:cubicBezTo>
                  <a:close/>
                  <a:moveTo>
                    <a:pt x="287760" y="374248"/>
                  </a:moveTo>
                  <a:cubicBezTo>
                    <a:pt x="281760" y="378502"/>
                    <a:pt x="275870" y="382829"/>
                    <a:pt x="269979" y="387229"/>
                  </a:cubicBezTo>
                  <a:cubicBezTo>
                    <a:pt x="255288" y="398211"/>
                    <a:pt x="239725" y="407992"/>
                    <a:pt x="224744" y="418537"/>
                  </a:cubicBezTo>
                  <a:cubicBezTo>
                    <a:pt x="225725" y="416465"/>
                    <a:pt x="226634" y="414356"/>
                    <a:pt x="227471" y="412247"/>
                  </a:cubicBezTo>
                  <a:cubicBezTo>
                    <a:pt x="246997" y="400865"/>
                    <a:pt x="264852" y="386829"/>
                    <a:pt x="282997" y="373339"/>
                  </a:cubicBezTo>
                  <a:cubicBezTo>
                    <a:pt x="284597" y="373666"/>
                    <a:pt x="286160" y="373957"/>
                    <a:pt x="287760" y="374248"/>
                  </a:cubicBezTo>
                  <a:close/>
                  <a:moveTo>
                    <a:pt x="305796" y="377738"/>
                  </a:moveTo>
                  <a:cubicBezTo>
                    <a:pt x="300705" y="380866"/>
                    <a:pt x="295396" y="383702"/>
                    <a:pt x="290560" y="387193"/>
                  </a:cubicBezTo>
                  <a:cubicBezTo>
                    <a:pt x="280015" y="394793"/>
                    <a:pt x="269070" y="401811"/>
                    <a:pt x="258125" y="408756"/>
                  </a:cubicBezTo>
                  <a:cubicBezTo>
                    <a:pt x="248343" y="414974"/>
                    <a:pt x="238161" y="420974"/>
                    <a:pt x="229071" y="428210"/>
                  </a:cubicBezTo>
                  <a:cubicBezTo>
                    <a:pt x="221798" y="433955"/>
                    <a:pt x="214816" y="440282"/>
                    <a:pt x="206780" y="444864"/>
                  </a:cubicBezTo>
                  <a:cubicBezTo>
                    <a:pt x="209544" y="441991"/>
                    <a:pt x="212162" y="438901"/>
                    <a:pt x="214526" y="435664"/>
                  </a:cubicBezTo>
                  <a:cubicBezTo>
                    <a:pt x="215398" y="435192"/>
                    <a:pt x="216017" y="434392"/>
                    <a:pt x="216126" y="433482"/>
                  </a:cubicBezTo>
                  <a:cubicBezTo>
                    <a:pt x="216562" y="432864"/>
                    <a:pt x="216998" y="432210"/>
                    <a:pt x="217435" y="431592"/>
                  </a:cubicBezTo>
                  <a:cubicBezTo>
                    <a:pt x="234562" y="418756"/>
                    <a:pt x="252924" y="407774"/>
                    <a:pt x="270088" y="394974"/>
                  </a:cubicBezTo>
                  <a:cubicBezTo>
                    <a:pt x="276597" y="390138"/>
                    <a:pt x="283033" y="385229"/>
                    <a:pt x="289651" y="380575"/>
                  </a:cubicBezTo>
                  <a:cubicBezTo>
                    <a:pt x="290997" y="379629"/>
                    <a:pt x="293578" y="377629"/>
                    <a:pt x="295978" y="375848"/>
                  </a:cubicBezTo>
                  <a:cubicBezTo>
                    <a:pt x="299215" y="376466"/>
                    <a:pt x="302487" y="377084"/>
                    <a:pt x="305796" y="377738"/>
                  </a:cubicBezTo>
                  <a:close/>
                  <a:moveTo>
                    <a:pt x="317214" y="379920"/>
                  </a:moveTo>
                  <a:cubicBezTo>
                    <a:pt x="310341" y="383593"/>
                    <a:pt x="304014" y="388247"/>
                    <a:pt x="297724" y="393011"/>
                  </a:cubicBezTo>
                  <a:cubicBezTo>
                    <a:pt x="286924" y="401156"/>
                    <a:pt x="275470" y="408138"/>
                    <a:pt x="263979" y="415228"/>
                  </a:cubicBezTo>
                  <a:cubicBezTo>
                    <a:pt x="251252" y="423083"/>
                    <a:pt x="238780" y="431264"/>
                    <a:pt x="226707" y="440101"/>
                  </a:cubicBezTo>
                  <a:cubicBezTo>
                    <a:pt x="220926" y="444355"/>
                    <a:pt x="215107" y="448646"/>
                    <a:pt x="208962" y="452355"/>
                  </a:cubicBezTo>
                  <a:cubicBezTo>
                    <a:pt x="208962" y="452355"/>
                    <a:pt x="208926" y="452355"/>
                    <a:pt x="208926" y="452355"/>
                  </a:cubicBezTo>
                  <a:cubicBezTo>
                    <a:pt x="208308" y="452137"/>
                    <a:pt x="207726" y="451882"/>
                    <a:pt x="207108" y="451664"/>
                  </a:cubicBezTo>
                  <a:cubicBezTo>
                    <a:pt x="214708" y="447700"/>
                    <a:pt x="221362" y="442428"/>
                    <a:pt x="228089" y="436937"/>
                  </a:cubicBezTo>
                  <a:cubicBezTo>
                    <a:pt x="239543" y="427628"/>
                    <a:pt x="252161" y="419956"/>
                    <a:pt x="264561" y="412065"/>
                  </a:cubicBezTo>
                  <a:cubicBezTo>
                    <a:pt x="275906" y="404865"/>
                    <a:pt x="286669" y="396756"/>
                    <a:pt x="298051" y="389666"/>
                  </a:cubicBezTo>
                  <a:cubicBezTo>
                    <a:pt x="303505" y="386247"/>
                    <a:pt x="309250" y="383120"/>
                    <a:pt x="314523" y="379411"/>
                  </a:cubicBezTo>
                  <a:cubicBezTo>
                    <a:pt x="315396" y="379557"/>
                    <a:pt x="316305" y="379738"/>
                    <a:pt x="317214" y="379920"/>
                  </a:cubicBezTo>
                  <a:close/>
                  <a:moveTo>
                    <a:pt x="329904" y="382357"/>
                  </a:moveTo>
                  <a:cubicBezTo>
                    <a:pt x="313250" y="391265"/>
                    <a:pt x="298996" y="404174"/>
                    <a:pt x="284415" y="416283"/>
                  </a:cubicBezTo>
                  <a:cubicBezTo>
                    <a:pt x="265543" y="431919"/>
                    <a:pt x="244416" y="445409"/>
                    <a:pt x="223071" y="457773"/>
                  </a:cubicBezTo>
                  <a:cubicBezTo>
                    <a:pt x="220926" y="456973"/>
                    <a:pt x="218780" y="456136"/>
                    <a:pt x="216635" y="455336"/>
                  </a:cubicBezTo>
                  <a:cubicBezTo>
                    <a:pt x="231762" y="445991"/>
                    <a:pt x="245725" y="433919"/>
                    <a:pt x="260415" y="424755"/>
                  </a:cubicBezTo>
                  <a:cubicBezTo>
                    <a:pt x="273070" y="416865"/>
                    <a:pt x="286160" y="409483"/>
                    <a:pt x="298051" y="400502"/>
                  </a:cubicBezTo>
                  <a:cubicBezTo>
                    <a:pt x="307432" y="393447"/>
                    <a:pt x="316705" y="386029"/>
                    <a:pt x="327723" y="381957"/>
                  </a:cubicBezTo>
                  <a:cubicBezTo>
                    <a:pt x="328486" y="382066"/>
                    <a:pt x="329177" y="382211"/>
                    <a:pt x="329904" y="382357"/>
                  </a:cubicBezTo>
                  <a:close/>
                  <a:moveTo>
                    <a:pt x="344232" y="385084"/>
                  </a:moveTo>
                  <a:cubicBezTo>
                    <a:pt x="327141" y="396174"/>
                    <a:pt x="312341" y="411047"/>
                    <a:pt x="296015" y="423010"/>
                  </a:cubicBezTo>
                  <a:cubicBezTo>
                    <a:pt x="285760" y="430537"/>
                    <a:pt x="274924" y="437264"/>
                    <a:pt x="264634" y="444755"/>
                  </a:cubicBezTo>
                  <a:cubicBezTo>
                    <a:pt x="255761" y="451227"/>
                    <a:pt x="247034" y="457700"/>
                    <a:pt x="237580" y="463227"/>
                  </a:cubicBezTo>
                  <a:cubicBezTo>
                    <a:pt x="235252" y="462354"/>
                    <a:pt x="232925" y="461482"/>
                    <a:pt x="230598" y="460573"/>
                  </a:cubicBezTo>
                  <a:cubicBezTo>
                    <a:pt x="248888" y="449918"/>
                    <a:pt x="267142" y="438391"/>
                    <a:pt x="283360" y="425155"/>
                  </a:cubicBezTo>
                  <a:cubicBezTo>
                    <a:pt x="301287" y="410501"/>
                    <a:pt x="318559" y="393484"/>
                    <a:pt x="340050" y="384284"/>
                  </a:cubicBezTo>
                  <a:cubicBezTo>
                    <a:pt x="341468" y="384575"/>
                    <a:pt x="342850" y="384829"/>
                    <a:pt x="344232" y="385084"/>
                  </a:cubicBezTo>
                  <a:close/>
                  <a:moveTo>
                    <a:pt x="359067" y="387956"/>
                  </a:moveTo>
                  <a:cubicBezTo>
                    <a:pt x="358777" y="388175"/>
                    <a:pt x="358558" y="388356"/>
                    <a:pt x="358340" y="388502"/>
                  </a:cubicBezTo>
                  <a:cubicBezTo>
                    <a:pt x="348449" y="395593"/>
                    <a:pt x="339322" y="403411"/>
                    <a:pt x="330195" y="411483"/>
                  </a:cubicBezTo>
                  <a:cubicBezTo>
                    <a:pt x="315614" y="424392"/>
                    <a:pt x="300814" y="439301"/>
                    <a:pt x="283724" y="448937"/>
                  </a:cubicBezTo>
                  <a:cubicBezTo>
                    <a:pt x="275906" y="453337"/>
                    <a:pt x="266633" y="456573"/>
                    <a:pt x="259397" y="461845"/>
                  </a:cubicBezTo>
                  <a:cubicBezTo>
                    <a:pt x="256561" y="463918"/>
                    <a:pt x="253870" y="466136"/>
                    <a:pt x="251179" y="468427"/>
                  </a:cubicBezTo>
                  <a:cubicBezTo>
                    <a:pt x="249107" y="467627"/>
                    <a:pt x="247034" y="466863"/>
                    <a:pt x="244961" y="466063"/>
                  </a:cubicBezTo>
                  <a:cubicBezTo>
                    <a:pt x="253870" y="460427"/>
                    <a:pt x="262197" y="454027"/>
                    <a:pt x="270851" y="447955"/>
                  </a:cubicBezTo>
                  <a:cubicBezTo>
                    <a:pt x="281251" y="440646"/>
                    <a:pt x="292014" y="433882"/>
                    <a:pt x="302160" y="426174"/>
                  </a:cubicBezTo>
                  <a:cubicBezTo>
                    <a:pt x="319068" y="413301"/>
                    <a:pt x="334777" y="397483"/>
                    <a:pt x="353322" y="386866"/>
                  </a:cubicBezTo>
                  <a:cubicBezTo>
                    <a:pt x="355249" y="387229"/>
                    <a:pt x="357140" y="387593"/>
                    <a:pt x="359067" y="387956"/>
                  </a:cubicBezTo>
                  <a:close/>
                  <a:moveTo>
                    <a:pt x="371394" y="390320"/>
                  </a:moveTo>
                  <a:cubicBezTo>
                    <a:pt x="357176" y="400283"/>
                    <a:pt x="346377" y="416065"/>
                    <a:pt x="333759" y="427374"/>
                  </a:cubicBezTo>
                  <a:cubicBezTo>
                    <a:pt x="313723" y="445409"/>
                    <a:pt x="290851" y="459227"/>
                    <a:pt x="269433" y="475336"/>
                  </a:cubicBezTo>
                  <a:cubicBezTo>
                    <a:pt x="265397" y="473809"/>
                    <a:pt x="261361" y="472281"/>
                    <a:pt x="257325" y="470754"/>
                  </a:cubicBezTo>
                  <a:cubicBezTo>
                    <a:pt x="258997" y="469445"/>
                    <a:pt x="260706" y="468245"/>
                    <a:pt x="262488" y="467263"/>
                  </a:cubicBezTo>
                  <a:cubicBezTo>
                    <a:pt x="270524" y="462864"/>
                    <a:pt x="278960" y="459118"/>
                    <a:pt x="286815" y="454355"/>
                  </a:cubicBezTo>
                  <a:cubicBezTo>
                    <a:pt x="299942" y="446428"/>
                    <a:pt x="311760" y="435992"/>
                    <a:pt x="323250" y="425919"/>
                  </a:cubicBezTo>
                  <a:cubicBezTo>
                    <a:pt x="333686" y="416756"/>
                    <a:pt x="343759" y="406865"/>
                    <a:pt x="354922" y="398647"/>
                  </a:cubicBezTo>
                  <a:cubicBezTo>
                    <a:pt x="358777" y="395811"/>
                    <a:pt x="362667" y="392938"/>
                    <a:pt x="366667" y="390284"/>
                  </a:cubicBezTo>
                  <a:cubicBezTo>
                    <a:pt x="366994" y="390065"/>
                    <a:pt x="367322" y="389847"/>
                    <a:pt x="367685" y="389629"/>
                  </a:cubicBezTo>
                  <a:cubicBezTo>
                    <a:pt x="368922" y="389847"/>
                    <a:pt x="370158" y="390065"/>
                    <a:pt x="371394" y="390320"/>
                  </a:cubicBezTo>
                  <a:close/>
                  <a:moveTo>
                    <a:pt x="276306" y="477954"/>
                  </a:moveTo>
                  <a:cubicBezTo>
                    <a:pt x="295106" y="464209"/>
                    <a:pt x="315069" y="452209"/>
                    <a:pt x="332595" y="436755"/>
                  </a:cubicBezTo>
                  <a:cubicBezTo>
                    <a:pt x="342268" y="428246"/>
                    <a:pt x="350922" y="419192"/>
                    <a:pt x="359686" y="409774"/>
                  </a:cubicBezTo>
                  <a:cubicBezTo>
                    <a:pt x="365976" y="403011"/>
                    <a:pt x="372485" y="396393"/>
                    <a:pt x="380485" y="392065"/>
                  </a:cubicBezTo>
                  <a:cubicBezTo>
                    <a:pt x="381394" y="392247"/>
                    <a:pt x="382303" y="392429"/>
                    <a:pt x="383212" y="392574"/>
                  </a:cubicBezTo>
                  <a:cubicBezTo>
                    <a:pt x="381539" y="394065"/>
                    <a:pt x="379940" y="395665"/>
                    <a:pt x="378449" y="397156"/>
                  </a:cubicBezTo>
                  <a:cubicBezTo>
                    <a:pt x="369394" y="406283"/>
                    <a:pt x="360667" y="415738"/>
                    <a:pt x="351431" y="424719"/>
                  </a:cubicBezTo>
                  <a:cubicBezTo>
                    <a:pt x="330341" y="445300"/>
                    <a:pt x="307978" y="464173"/>
                    <a:pt x="283542" y="480681"/>
                  </a:cubicBezTo>
                  <a:cubicBezTo>
                    <a:pt x="281869" y="480063"/>
                    <a:pt x="280197" y="479409"/>
                    <a:pt x="278560" y="478790"/>
                  </a:cubicBezTo>
                  <a:cubicBezTo>
                    <a:pt x="277797" y="478499"/>
                    <a:pt x="277069" y="478209"/>
                    <a:pt x="276306" y="477954"/>
                  </a:cubicBezTo>
                  <a:close/>
                  <a:moveTo>
                    <a:pt x="394994" y="394829"/>
                  </a:moveTo>
                  <a:cubicBezTo>
                    <a:pt x="392521" y="396683"/>
                    <a:pt x="390230" y="398793"/>
                    <a:pt x="388121" y="400865"/>
                  </a:cubicBezTo>
                  <a:cubicBezTo>
                    <a:pt x="379649" y="409192"/>
                    <a:pt x="371867" y="418137"/>
                    <a:pt x="363249" y="426319"/>
                  </a:cubicBezTo>
                  <a:cubicBezTo>
                    <a:pt x="350886" y="438028"/>
                    <a:pt x="337795" y="448864"/>
                    <a:pt x="325177" y="460245"/>
                  </a:cubicBezTo>
                  <a:cubicBezTo>
                    <a:pt x="315650" y="468827"/>
                    <a:pt x="306305" y="477590"/>
                    <a:pt x="296196" y="485408"/>
                  </a:cubicBezTo>
                  <a:cubicBezTo>
                    <a:pt x="294378" y="484718"/>
                    <a:pt x="292560" y="484027"/>
                    <a:pt x="290742" y="483336"/>
                  </a:cubicBezTo>
                  <a:cubicBezTo>
                    <a:pt x="310014" y="470063"/>
                    <a:pt x="328196" y="455336"/>
                    <a:pt x="345286" y="439264"/>
                  </a:cubicBezTo>
                  <a:cubicBezTo>
                    <a:pt x="355140" y="429955"/>
                    <a:pt x="364740" y="420428"/>
                    <a:pt x="374158" y="410647"/>
                  </a:cubicBezTo>
                  <a:cubicBezTo>
                    <a:pt x="378485" y="406138"/>
                    <a:pt x="384339" y="398247"/>
                    <a:pt x="390739" y="393956"/>
                  </a:cubicBezTo>
                  <a:cubicBezTo>
                    <a:pt x="392085" y="394284"/>
                    <a:pt x="393539" y="394574"/>
                    <a:pt x="394994" y="394829"/>
                  </a:cubicBezTo>
                  <a:close/>
                  <a:moveTo>
                    <a:pt x="412993" y="398283"/>
                  </a:moveTo>
                  <a:cubicBezTo>
                    <a:pt x="411648" y="399592"/>
                    <a:pt x="410339" y="400865"/>
                    <a:pt x="409175" y="401883"/>
                  </a:cubicBezTo>
                  <a:cubicBezTo>
                    <a:pt x="402412" y="407629"/>
                    <a:pt x="395430" y="413229"/>
                    <a:pt x="389176" y="419556"/>
                  </a:cubicBezTo>
                  <a:cubicBezTo>
                    <a:pt x="375831" y="433010"/>
                    <a:pt x="360849" y="444682"/>
                    <a:pt x="347431" y="458027"/>
                  </a:cubicBezTo>
                  <a:cubicBezTo>
                    <a:pt x="335832" y="469518"/>
                    <a:pt x="324304" y="481045"/>
                    <a:pt x="311687" y="491372"/>
                  </a:cubicBezTo>
                  <a:cubicBezTo>
                    <a:pt x="308850" y="490281"/>
                    <a:pt x="305978" y="489190"/>
                    <a:pt x="303142" y="488136"/>
                  </a:cubicBezTo>
                  <a:cubicBezTo>
                    <a:pt x="321686" y="473881"/>
                    <a:pt x="338886" y="457155"/>
                    <a:pt x="355977" y="441628"/>
                  </a:cubicBezTo>
                  <a:cubicBezTo>
                    <a:pt x="365431" y="433046"/>
                    <a:pt x="374703" y="424246"/>
                    <a:pt x="383357" y="414828"/>
                  </a:cubicBezTo>
                  <a:cubicBezTo>
                    <a:pt x="388630" y="409120"/>
                    <a:pt x="395757" y="399738"/>
                    <a:pt x="403902" y="396538"/>
                  </a:cubicBezTo>
                  <a:cubicBezTo>
                    <a:pt x="406921" y="397120"/>
                    <a:pt x="409975" y="397702"/>
                    <a:pt x="412993" y="398283"/>
                  </a:cubicBezTo>
                  <a:close/>
                  <a:moveTo>
                    <a:pt x="361504" y="510280"/>
                  </a:moveTo>
                  <a:cubicBezTo>
                    <a:pt x="377867" y="494645"/>
                    <a:pt x="393939" y="478899"/>
                    <a:pt x="409175" y="462100"/>
                  </a:cubicBezTo>
                  <a:cubicBezTo>
                    <a:pt x="414338" y="456427"/>
                    <a:pt x="418484" y="450391"/>
                    <a:pt x="423066" y="444246"/>
                  </a:cubicBezTo>
                  <a:cubicBezTo>
                    <a:pt x="424484" y="442355"/>
                    <a:pt x="426811" y="438755"/>
                    <a:pt x="429538" y="435555"/>
                  </a:cubicBezTo>
                  <a:cubicBezTo>
                    <a:pt x="428520" y="440246"/>
                    <a:pt x="427502" y="444900"/>
                    <a:pt x="426411" y="449591"/>
                  </a:cubicBezTo>
                  <a:cubicBezTo>
                    <a:pt x="416302" y="456136"/>
                    <a:pt x="408666" y="467591"/>
                    <a:pt x="401794" y="476645"/>
                  </a:cubicBezTo>
                  <a:cubicBezTo>
                    <a:pt x="395357" y="485118"/>
                    <a:pt x="388812" y="492026"/>
                    <a:pt x="380594" y="498826"/>
                  </a:cubicBezTo>
                  <a:cubicBezTo>
                    <a:pt x="376376" y="502317"/>
                    <a:pt x="372558" y="505990"/>
                    <a:pt x="368922" y="510099"/>
                  </a:cubicBezTo>
                  <a:cubicBezTo>
                    <a:pt x="368231" y="510862"/>
                    <a:pt x="367649" y="511626"/>
                    <a:pt x="367103" y="512426"/>
                  </a:cubicBezTo>
                  <a:cubicBezTo>
                    <a:pt x="365249" y="511699"/>
                    <a:pt x="363394" y="511008"/>
                    <a:pt x="361504" y="510280"/>
                  </a:cubicBezTo>
                  <a:close/>
                  <a:moveTo>
                    <a:pt x="332814" y="499372"/>
                  </a:moveTo>
                  <a:cubicBezTo>
                    <a:pt x="340631" y="492972"/>
                    <a:pt x="347577" y="485445"/>
                    <a:pt x="354886" y="478499"/>
                  </a:cubicBezTo>
                  <a:cubicBezTo>
                    <a:pt x="367467" y="466536"/>
                    <a:pt x="381867" y="456900"/>
                    <a:pt x="394921" y="445519"/>
                  </a:cubicBezTo>
                  <a:cubicBezTo>
                    <a:pt x="404084" y="437519"/>
                    <a:pt x="411939" y="428392"/>
                    <a:pt x="420048" y="419374"/>
                  </a:cubicBezTo>
                  <a:cubicBezTo>
                    <a:pt x="423793" y="415228"/>
                    <a:pt x="427502" y="411083"/>
                    <a:pt x="431393" y="407083"/>
                  </a:cubicBezTo>
                  <a:cubicBezTo>
                    <a:pt x="432847" y="405592"/>
                    <a:pt x="434265" y="404065"/>
                    <a:pt x="435793" y="402683"/>
                  </a:cubicBezTo>
                  <a:cubicBezTo>
                    <a:pt x="435829" y="402683"/>
                    <a:pt x="435902" y="402720"/>
                    <a:pt x="435938" y="402720"/>
                  </a:cubicBezTo>
                  <a:cubicBezTo>
                    <a:pt x="435720" y="403992"/>
                    <a:pt x="435502" y="405301"/>
                    <a:pt x="435283" y="406574"/>
                  </a:cubicBezTo>
                  <a:cubicBezTo>
                    <a:pt x="429938" y="410247"/>
                    <a:pt x="425756" y="415265"/>
                    <a:pt x="421829" y="420865"/>
                  </a:cubicBezTo>
                  <a:cubicBezTo>
                    <a:pt x="413284" y="433119"/>
                    <a:pt x="403248" y="443882"/>
                    <a:pt x="392921" y="454646"/>
                  </a:cubicBezTo>
                  <a:cubicBezTo>
                    <a:pt x="382667" y="465336"/>
                    <a:pt x="372703" y="476354"/>
                    <a:pt x="362122" y="486681"/>
                  </a:cubicBezTo>
                  <a:cubicBezTo>
                    <a:pt x="356631" y="492063"/>
                    <a:pt x="350413" y="498390"/>
                    <a:pt x="343759" y="503517"/>
                  </a:cubicBezTo>
                  <a:cubicBezTo>
                    <a:pt x="340123" y="502172"/>
                    <a:pt x="336450" y="500790"/>
                    <a:pt x="332814" y="499372"/>
                  </a:cubicBezTo>
                  <a:close/>
                  <a:moveTo>
                    <a:pt x="427974" y="401156"/>
                  </a:moveTo>
                  <a:cubicBezTo>
                    <a:pt x="426448" y="402902"/>
                    <a:pt x="425139" y="404574"/>
                    <a:pt x="424265" y="405556"/>
                  </a:cubicBezTo>
                  <a:cubicBezTo>
                    <a:pt x="417211" y="413156"/>
                    <a:pt x="410521" y="421083"/>
                    <a:pt x="403430" y="428683"/>
                  </a:cubicBezTo>
                  <a:cubicBezTo>
                    <a:pt x="389539" y="443628"/>
                    <a:pt x="372231" y="454246"/>
                    <a:pt x="357213" y="467882"/>
                  </a:cubicBezTo>
                  <a:cubicBezTo>
                    <a:pt x="346886" y="477263"/>
                    <a:pt x="337395" y="488463"/>
                    <a:pt x="326050" y="496863"/>
                  </a:cubicBezTo>
                  <a:cubicBezTo>
                    <a:pt x="323468" y="495881"/>
                    <a:pt x="320923" y="494899"/>
                    <a:pt x="318341" y="493917"/>
                  </a:cubicBezTo>
                  <a:cubicBezTo>
                    <a:pt x="330086" y="484063"/>
                    <a:pt x="340922" y="473263"/>
                    <a:pt x="351831" y="462464"/>
                  </a:cubicBezTo>
                  <a:cubicBezTo>
                    <a:pt x="363504" y="450937"/>
                    <a:pt x="376485" y="440791"/>
                    <a:pt x="388194" y="429337"/>
                  </a:cubicBezTo>
                  <a:cubicBezTo>
                    <a:pt x="395357" y="422319"/>
                    <a:pt x="402557" y="415701"/>
                    <a:pt x="410193" y="409192"/>
                  </a:cubicBezTo>
                  <a:cubicBezTo>
                    <a:pt x="412739" y="407047"/>
                    <a:pt x="416629" y="402865"/>
                    <a:pt x="420229" y="399702"/>
                  </a:cubicBezTo>
                  <a:cubicBezTo>
                    <a:pt x="422811" y="400174"/>
                    <a:pt x="425393" y="400683"/>
                    <a:pt x="427974" y="401156"/>
                  </a:cubicBezTo>
                  <a:close/>
                  <a:moveTo>
                    <a:pt x="433465" y="416138"/>
                  </a:moveTo>
                  <a:cubicBezTo>
                    <a:pt x="432920" y="419010"/>
                    <a:pt x="432375" y="421846"/>
                    <a:pt x="431829" y="424683"/>
                  </a:cubicBezTo>
                  <a:cubicBezTo>
                    <a:pt x="422556" y="430137"/>
                    <a:pt x="415248" y="445846"/>
                    <a:pt x="409830" y="452064"/>
                  </a:cubicBezTo>
                  <a:cubicBezTo>
                    <a:pt x="392594" y="471736"/>
                    <a:pt x="373940" y="489845"/>
                    <a:pt x="355068" y="507808"/>
                  </a:cubicBezTo>
                  <a:cubicBezTo>
                    <a:pt x="353504" y="507226"/>
                    <a:pt x="351940" y="506644"/>
                    <a:pt x="350413" y="506026"/>
                  </a:cubicBezTo>
                  <a:cubicBezTo>
                    <a:pt x="354267" y="502753"/>
                    <a:pt x="357940" y="499263"/>
                    <a:pt x="361358" y="496026"/>
                  </a:cubicBezTo>
                  <a:cubicBezTo>
                    <a:pt x="371067" y="486863"/>
                    <a:pt x="380085" y="476936"/>
                    <a:pt x="389357" y="467300"/>
                  </a:cubicBezTo>
                  <a:cubicBezTo>
                    <a:pt x="399685" y="456573"/>
                    <a:pt x="410339" y="445991"/>
                    <a:pt x="419756" y="434392"/>
                  </a:cubicBezTo>
                  <a:cubicBezTo>
                    <a:pt x="424520" y="428574"/>
                    <a:pt x="428338" y="421592"/>
                    <a:pt x="433465" y="416138"/>
                  </a:cubicBezTo>
                  <a:close/>
                  <a:moveTo>
                    <a:pt x="424120" y="459118"/>
                  </a:moveTo>
                  <a:cubicBezTo>
                    <a:pt x="422775" y="464573"/>
                    <a:pt x="421357" y="470027"/>
                    <a:pt x="419902" y="475445"/>
                  </a:cubicBezTo>
                  <a:cubicBezTo>
                    <a:pt x="414775" y="481336"/>
                    <a:pt x="410557" y="488099"/>
                    <a:pt x="405466" y="494099"/>
                  </a:cubicBezTo>
                  <a:cubicBezTo>
                    <a:pt x="398230" y="502608"/>
                    <a:pt x="389721" y="510099"/>
                    <a:pt x="381648" y="517917"/>
                  </a:cubicBezTo>
                  <a:cubicBezTo>
                    <a:pt x="378994" y="516898"/>
                    <a:pt x="376340" y="515917"/>
                    <a:pt x="373685" y="514899"/>
                  </a:cubicBezTo>
                  <a:cubicBezTo>
                    <a:pt x="375540" y="512353"/>
                    <a:pt x="377467" y="509844"/>
                    <a:pt x="379794" y="507771"/>
                  </a:cubicBezTo>
                  <a:cubicBezTo>
                    <a:pt x="387503" y="501008"/>
                    <a:pt x="395466" y="495008"/>
                    <a:pt x="401830" y="486899"/>
                  </a:cubicBezTo>
                  <a:cubicBezTo>
                    <a:pt x="408193" y="478645"/>
                    <a:pt x="415211" y="467009"/>
                    <a:pt x="424120" y="459118"/>
                  </a:cubicBezTo>
                  <a:close/>
                  <a:moveTo>
                    <a:pt x="415575" y="490790"/>
                  </a:moveTo>
                  <a:cubicBezTo>
                    <a:pt x="414193" y="495590"/>
                    <a:pt x="412775" y="500353"/>
                    <a:pt x="411284" y="505117"/>
                  </a:cubicBezTo>
                  <a:cubicBezTo>
                    <a:pt x="404521" y="509371"/>
                    <a:pt x="399503" y="516317"/>
                    <a:pt x="394485" y="522789"/>
                  </a:cubicBezTo>
                  <a:cubicBezTo>
                    <a:pt x="392376" y="521989"/>
                    <a:pt x="390230" y="521189"/>
                    <a:pt x="388121" y="520389"/>
                  </a:cubicBezTo>
                  <a:cubicBezTo>
                    <a:pt x="395648" y="513335"/>
                    <a:pt x="403502" y="506462"/>
                    <a:pt x="409793" y="498535"/>
                  </a:cubicBezTo>
                  <a:cubicBezTo>
                    <a:pt x="411793" y="496063"/>
                    <a:pt x="413684" y="493408"/>
                    <a:pt x="415575" y="490790"/>
                  </a:cubicBezTo>
                  <a:close/>
                  <a:moveTo>
                    <a:pt x="407575" y="516389"/>
                  </a:moveTo>
                  <a:cubicBezTo>
                    <a:pt x="406448" y="519771"/>
                    <a:pt x="405321" y="523117"/>
                    <a:pt x="404157" y="526462"/>
                  </a:cubicBezTo>
                  <a:cubicBezTo>
                    <a:pt x="402921" y="525989"/>
                    <a:pt x="401684" y="525516"/>
                    <a:pt x="400448" y="525044"/>
                  </a:cubicBezTo>
                  <a:cubicBezTo>
                    <a:pt x="402739" y="522098"/>
                    <a:pt x="405066" y="519080"/>
                    <a:pt x="407575" y="516389"/>
                  </a:cubicBezTo>
                  <a:close/>
                  <a:moveTo>
                    <a:pt x="184090" y="815254"/>
                  </a:moveTo>
                  <a:cubicBezTo>
                    <a:pt x="203762" y="811763"/>
                    <a:pt x="222489" y="804164"/>
                    <a:pt x="239725" y="793946"/>
                  </a:cubicBezTo>
                  <a:cubicBezTo>
                    <a:pt x="241689" y="793182"/>
                    <a:pt x="245143" y="791800"/>
                    <a:pt x="245980" y="791473"/>
                  </a:cubicBezTo>
                  <a:cubicBezTo>
                    <a:pt x="253034" y="788746"/>
                    <a:pt x="260161" y="786128"/>
                    <a:pt x="267252" y="783582"/>
                  </a:cubicBezTo>
                  <a:cubicBezTo>
                    <a:pt x="247834" y="797618"/>
                    <a:pt x="226234" y="808818"/>
                    <a:pt x="202744" y="813327"/>
                  </a:cubicBezTo>
                  <a:cubicBezTo>
                    <a:pt x="196344" y="814563"/>
                    <a:pt x="190126" y="815145"/>
                    <a:pt x="184090" y="815254"/>
                  </a:cubicBezTo>
                  <a:close/>
                  <a:moveTo>
                    <a:pt x="312269" y="18657"/>
                  </a:moveTo>
                  <a:cubicBezTo>
                    <a:pt x="285833" y="22802"/>
                    <a:pt x="260270" y="34075"/>
                    <a:pt x="238307" y="48765"/>
                  </a:cubicBezTo>
                  <a:cubicBezTo>
                    <a:pt x="198235" y="75528"/>
                    <a:pt x="164782" y="112073"/>
                    <a:pt x="137910" y="151890"/>
                  </a:cubicBezTo>
                  <a:cubicBezTo>
                    <a:pt x="108419" y="195562"/>
                    <a:pt x="85584" y="244033"/>
                    <a:pt x="73729" y="295559"/>
                  </a:cubicBezTo>
                  <a:cubicBezTo>
                    <a:pt x="73729" y="295559"/>
                    <a:pt x="73729" y="295559"/>
                    <a:pt x="73729" y="295595"/>
                  </a:cubicBezTo>
                  <a:cubicBezTo>
                    <a:pt x="42676" y="383375"/>
                    <a:pt x="22531" y="477445"/>
                    <a:pt x="24458" y="570679"/>
                  </a:cubicBezTo>
                  <a:cubicBezTo>
                    <a:pt x="25331" y="612205"/>
                    <a:pt x="30821" y="658167"/>
                    <a:pt x="45439" y="699912"/>
                  </a:cubicBezTo>
                  <a:cubicBezTo>
                    <a:pt x="43003" y="694239"/>
                    <a:pt x="40785" y="688530"/>
                    <a:pt x="38821" y="682894"/>
                  </a:cubicBezTo>
                  <a:cubicBezTo>
                    <a:pt x="7731" y="592860"/>
                    <a:pt x="15840" y="491626"/>
                    <a:pt x="35803" y="400065"/>
                  </a:cubicBezTo>
                  <a:cubicBezTo>
                    <a:pt x="43767" y="363630"/>
                    <a:pt x="53766" y="327303"/>
                    <a:pt x="66057" y="291741"/>
                  </a:cubicBezTo>
                  <a:cubicBezTo>
                    <a:pt x="66748" y="290795"/>
                    <a:pt x="67257" y="289668"/>
                    <a:pt x="67584" y="288286"/>
                  </a:cubicBezTo>
                  <a:cubicBezTo>
                    <a:pt x="67802" y="287305"/>
                    <a:pt x="68057" y="286323"/>
                    <a:pt x="68275" y="285377"/>
                  </a:cubicBezTo>
                  <a:cubicBezTo>
                    <a:pt x="86565" y="233742"/>
                    <a:pt x="109765" y="183853"/>
                    <a:pt x="138819" y="137818"/>
                  </a:cubicBezTo>
                  <a:cubicBezTo>
                    <a:pt x="139728" y="136399"/>
                    <a:pt x="140164" y="134981"/>
                    <a:pt x="140273" y="133636"/>
                  </a:cubicBezTo>
                  <a:cubicBezTo>
                    <a:pt x="143364" y="129491"/>
                    <a:pt x="146528" y="125382"/>
                    <a:pt x="149764" y="121345"/>
                  </a:cubicBezTo>
                  <a:cubicBezTo>
                    <a:pt x="178818" y="85274"/>
                    <a:pt x="214235" y="50365"/>
                    <a:pt x="257397" y="31857"/>
                  </a:cubicBezTo>
                  <a:cubicBezTo>
                    <a:pt x="274342" y="24584"/>
                    <a:pt x="293360" y="19275"/>
                    <a:pt x="312269" y="18657"/>
                  </a:cubicBezTo>
                  <a:close/>
                  <a:moveTo>
                    <a:pt x="693458" y="344976"/>
                  </a:moveTo>
                  <a:cubicBezTo>
                    <a:pt x="710803" y="361994"/>
                    <a:pt x="716985" y="390720"/>
                    <a:pt x="719349" y="413556"/>
                  </a:cubicBezTo>
                  <a:cubicBezTo>
                    <a:pt x="723530" y="454100"/>
                    <a:pt x="719494" y="495663"/>
                    <a:pt x="708803" y="534971"/>
                  </a:cubicBezTo>
                  <a:cubicBezTo>
                    <a:pt x="698949" y="571261"/>
                    <a:pt x="684186" y="607114"/>
                    <a:pt x="661459" y="637332"/>
                  </a:cubicBezTo>
                  <a:cubicBezTo>
                    <a:pt x="646405" y="657367"/>
                    <a:pt x="626333" y="677658"/>
                    <a:pt x="600697" y="682312"/>
                  </a:cubicBezTo>
                  <a:cubicBezTo>
                    <a:pt x="598915" y="682640"/>
                    <a:pt x="597534" y="683367"/>
                    <a:pt x="596479" y="684276"/>
                  </a:cubicBezTo>
                  <a:cubicBezTo>
                    <a:pt x="594261" y="684567"/>
                    <a:pt x="592043" y="684858"/>
                    <a:pt x="589825" y="685149"/>
                  </a:cubicBezTo>
                  <a:cubicBezTo>
                    <a:pt x="503827" y="696894"/>
                    <a:pt x="418775" y="716021"/>
                    <a:pt x="335759" y="741329"/>
                  </a:cubicBezTo>
                  <a:cubicBezTo>
                    <a:pt x="329759" y="743147"/>
                    <a:pt x="323795" y="745002"/>
                    <a:pt x="317796" y="746892"/>
                  </a:cubicBezTo>
                  <a:cubicBezTo>
                    <a:pt x="363686" y="697803"/>
                    <a:pt x="396921" y="635586"/>
                    <a:pt x="421320" y="574388"/>
                  </a:cubicBezTo>
                  <a:cubicBezTo>
                    <a:pt x="459174" y="479554"/>
                    <a:pt x="479646" y="376102"/>
                    <a:pt x="478155" y="273850"/>
                  </a:cubicBezTo>
                  <a:cubicBezTo>
                    <a:pt x="477537" y="232506"/>
                    <a:pt x="473683" y="190616"/>
                    <a:pt x="463028" y="150545"/>
                  </a:cubicBezTo>
                  <a:cubicBezTo>
                    <a:pt x="473573" y="161890"/>
                    <a:pt x="484373" y="172908"/>
                    <a:pt x="495173" y="183744"/>
                  </a:cubicBezTo>
                  <a:cubicBezTo>
                    <a:pt x="555571" y="244106"/>
                    <a:pt x="622188" y="297995"/>
                    <a:pt x="693458" y="344976"/>
                  </a:cubicBezTo>
                  <a:close/>
                  <a:moveTo>
                    <a:pt x="888726" y="451264"/>
                  </a:moveTo>
                  <a:cubicBezTo>
                    <a:pt x="898508" y="491372"/>
                    <a:pt x="894362" y="533771"/>
                    <a:pt x="885526" y="573697"/>
                  </a:cubicBezTo>
                  <a:cubicBezTo>
                    <a:pt x="877417" y="610205"/>
                    <a:pt x="864654" y="645441"/>
                    <a:pt x="845091" y="677367"/>
                  </a:cubicBezTo>
                  <a:cubicBezTo>
                    <a:pt x="779929" y="671222"/>
                    <a:pt x="714113" y="672276"/>
                    <a:pt x="648878" y="678312"/>
                  </a:cubicBezTo>
                  <a:cubicBezTo>
                    <a:pt x="659859" y="669004"/>
                    <a:pt x="669459" y="657877"/>
                    <a:pt x="677604" y="646750"/>
                  </a:cubicBezTo>
                  <a:cubicBezTo>
                    <a:pt x="702186" y="613150"/>
                    <a:pt x="718912" y="573370"/>
                    <a:pt x="728621" y="533007"/>
                  </a:cubicBezTo>
                  <a:cubicBezTo>
                    <a:pt x="738875" y="490499"/>
                    <a:pt x="743384" y="445409"/>
                    <a:pt x="736584" y="401992"/>
                  </a:cubicBezTo>
                  <a:cubicBezTo>
                    <a:pt x="734766" y="390538"/>
                    <a:pt x="732076" y="378357"/>
                    <a:pt x="727894" y="366793"/>
                  </a:cubicBezTo>
                  <a:cubicBezTo>
                    <a:pt x="779493" y="398647"/>
                    <a:pt x="833310" y="426828"/>
                    <a:pt x="888726" y="451264"/>
                  </a:cubicBezTo>
                  <a:close/>
                  <a:moveTo>
                    <a:pt x="1030249" y="548534"/>
                  </a:moveTo>
                  <a:cubicBezTo>
                    <a:pt x="1033849" y="571261"/>
                    <a:pt x="1031304" y="595296"/>
                    <a:pt x="1024541" y="617223"/>
                  </a:cubicBezTo>
                  <a:cubicBezTo>
                    <a:pt x="1021086" y="628459"/>
                    <a:pt x="1016286" y="639659"/>
                    <a:pt x="1010141" y="649877"/>
                  </a:cubicBezTo>
                  <a:cubicBezTo>
                    <a:pt x="1008759" y="650931"/>
                    <a:pt x="1007886" y="652459"/>
                    <a:pt x="1007414" y="654204"/>
                  </a:cubicBezTo>
                  <a:cubicBezTo>
                    <a:pt x="990323" y="680203"/>
                    <a:pt x="964215" y="698166"/>
                    <a:pt x="929779" y="689730"/>
                  </a:cubicBezTo>
                  <a:cubicBezTo>
                    <a:pt x="929416" y="689658"/>
                    <a:pt x="929052" y="689585"/>
                    <a:pt x="928689" y="689512"/>
                  </a:cubicBezTo>
                  <a:cubicBezTo>
                    <a:pt x="907744" y="685367"/>
                    <a:pt x="886690" y="682058"/>
                    <a:pt x="865527" y="679585"/>
                  </a:cubicBezTo>
                  <a:cubicBezTo>
                    <a:pt x="884872" y="646022"/>
                    <a:pt x="897744" y="608751"/>
                    <a:pt x="905162" y="570824"/>
                  </a:cubicBezTo>
                  <a:cubicBezTo>
                    <a:pt x="912289" y="534462"/>
                    <a:pt x="915962" y="496935"/>
                    <a:pt x="909707" y="460354"/>
                  </a:cubicBezTo>
                  <a:cubicBezTo>
                    <a:pt x="932107" y="469809"/>
                    <a:pt x="954760" y="478645"/>
                    <a:pt x="977633" y="486863"/>
                  </a:cubicBezTo>
                  <a:cubicBezTo>
                    <a:pt x="978360" y="487445"/>
                    <a:pt x="979197" y="487917"/>
                    <a:pt x="980178" y="488317"/>
                  </a:cubicBezTo>
                  <a:cubicBezTo>
                    <a:pt x="1006941" y="498790"/>
                    <a:pt x="1025704" y="519844"/>
                    <a:pt x="1030249" y="548534"/>
                  </a:cubicBezTo>
                  <a:close/>
                </a:path>
              </a:pathLst>
            </a:custGeom>
            <a:grpFill/>
            <a:ln w="3632"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842F01EC-DD14-4669-8CB1-BA24DF528304}"/>
                </a:ext>
              </a:extLst>
            </p:cNvPr>
            <p:cNvSpPr/>
            <p:nvPr/>
          </p:nvSpPr>
          <p:spPr>
            <a:xfrm>
              <a:off x="5797721" y="258495"/>
              <a:ext cx="261970" cy="85654"/>
            </a:xfrm>
            <a:custGeom>
              <a:avLst/>
              <a:gdLst>
                <a:gd name="connsiteX0" fmla="*/ 247625 w 261970"/>
                <a:gd name="connsiteY0" fmla="*/ 84696 h 85654"/>
                <a:gd name="connsiteX1" fmla="*/ 6613 w 261970"/>
                <a:gd name="connsiteY1" fmla="*/ 18370 h 85654"/>
                <a:gd name="connsiteX2" fmla="*/ 11704 w 261970"/>
                <a:gd name="connsiteY2" fmla="*/ 371 h 85654"/>
                <a:gd name="connsiteX3" fmla="*/ 257115 w 261970"/>
                <a:gd name="connsiteY3" fmla="*/ 68587 h 85654"/>
                <a:gd name="connsiteX4" fmla="*/ 247625 w 261970"/>
                <a:gd name="connsiteY4" fmla="*/ 84696 h 8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70" h="85654">
                  <a:moveTo>
                    <a:pt x="247625" y="84696"/>
                  </a:moveTo>
                  <a:cubicBezTo>
                    <a:pt x="171518" y="49678"/>
                    <a:pt x="86902" y="39897"/>
                    <a:pt x="6613" y="18370"/>
                  </a:cubicBezTo>
                  <a:cubicBezTo>
                    <a:pt x="-5059" y="15243"/>
                    <a:pt x="31" y="-2793"/>
                    <a:pt x="11704" y="371"/>
                  </a:cubicBezTo>
                  <a:cubicBezTo>
                    <a:pt x="93701" y="22370"/>
                    <a:pt x="179336" y="32806"/>
                    <a:pt x="257115" y="68587"/>
                  </a:cubicBezTo>
                  <a:cubicBezTo>
                    <a:pt x="268097" y="73641"/>
                    <a:pt x="258497" y="89714"/>
                    <a:pt x="247625" y="84696"/>
                  </a:cubicBezTo>
                  <a:close/>
                </a:path>
              </a:pathLst>
            </a:custGeom>
            <a:grpFill/>
            <a:ln w="3632"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14ED4F9B-DDDD-4F0A-AEE8-AB860D9759C2}"/>
                </a:ext>
              </a:extLst>
            </p:cNvPr>
            <p:cNvSpPr/>
            <p:nvPr/>
          </p:nvSpPr>
          <p:spPr>
            <a:xfrm>
              <a:off x="5908590" y="396424"/>
              <a:ext cx="295346" cy="73837"/>
            </a:xfrm>
            <a:custGeom>
              <a:avLst/>
              <a:gdLst>
                <a:gd name="connsiteX0" fmla="*/ 283625 w 295346"/>
                <a:gd name="connsiteY0" fmla="*/ 73490 h 73837"/>
                <a:gd name="connsiteX1" fmla="*/ 6723 w 295346"/>
                <a:gd name="connsiteY1" fmla="*/ 18183 h 73837"/>
                <a:gd name="connsiteX2" fmla="*/ 11814 w 295346"/>
                <a:gd name="connsiteY2" fmla="*/ 183 h 73837"/>
                <a:gd name="connsiteX3" fmla="*/ 288752 w 295346"/>
                <a:gd name="connsiteY3" fmla="*/ 55491 h 73837"/>
                <a:gd name="connsiteX4" fmla="*/ 283625 w 295346"/>
                <a:gd name="connsiteY4" fmla="*/ 73490 h 7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6" h="73837">
                  <a:moveTo>
                    <a:pt x="283625" y="73490"/>
                  </a:moveTo>
                  <a:cubicBezTo>
                    <a:pt x="192463" y="49745"/>
                    <a:pt x="99266" y="35164"/>
                    <a:pt x="6723" y="18183"/>
                  </a:cubicBezTo>
                  <a:cubicBezTo>
                    <a:pt x="-5132" y="16001"/>
                    <a:pt x="32" y="-1999"/>
                    <a:pt x="11814" y="183"/>
                  </a:cubicBezTo>
                  <a:cubicBezTo>
                    <a:pt x="104393" y="17201"/>
                    <a:pt x="197554" y="31746"/>
                    <a:pt x="288752" y="55491"/>
                  </a:cubicBezTo>
                  <a:cubicBezTo>
                    <a:pt x="300388" y="58509"/>
                    <a:pt x="295333" y="76545"/>
                    <a:pt x="283625" y="73490"/>
                  </a:cubicBezTo>
                  <a:close/>
                </a:path>
              </a:pathLst>
            </a:custGeom>
            <a:grpFill/>
            <a:ln w="3632"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7DAD2137-2EDE-4D21-82ED-933454869E8A}"/>
                </a:ext>
              </a:extLst>
            </p:cNvPr>
            <p:cNvSpPr/>
            <p:nvPr/>
          </p:nvSpPr>
          <p:spPr>
            <a:xfrm>
              <a:off x="5462556" y="574045"/>
              <a:ext cx="313589" cy="29161"/>
            </a:xfrm>
            <a:custGeom>
              <a:avLst/>
              <a:gdLst>
                <a:gd name="connsiteX0" fmla="*/ 9206 w 313589"/>
                <a:gd name="connsiteY0" fmla="*/ 12 h 29161"/>
                <a:gd name="connsiteX1" fmla="*/ 304761 w 313589"/>
                <a:gd name="connsiteY1" fmla="*/ 7393 h 29161"/>
                <a:gd name="connsiteX2" fmla="*/ 304470 w 313589"/>
                <a:gd name="connsiteY2" fmla="*/ 26120 h 29161"/>
                <a:gd name="connsiteX3" fmla="*/ 8878 w 313589"/>
                <a:gd name="connsiteY3" fmla="*/ 18738 h 29161"/>
                <a:gd name="connsiteX4" fmla="*/ 9206 w 313589"/>
                <a:gd name="connsiteY4" fmla="*/ 12 h 2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89" h="29161">
                  <a:moveTo>
                    <a:pt x="9206" y="12"/>
                  </a:moveTo>
                  <a:cubicBezTo>
                    <a:pt x="107675" y="4412"/>
                    <a:pt x="206218" y="15866"/>
                    <a:pt x="304761" y="7393"/>
                  </a:cubicBezTo>
                  <a:cubicBezTo>
                    <a:pt x="316761" y="6375"/>
                    <a:pt x="316397" y="25102"/>
                    <a:pt x="304470" y="26120"/>
                  </a:cubicBezTo>
                  <a:cubicBezTo>
                    <a:pt x="205891" y="34593"/>
                    <a:pt x="107348" y="23138"/>
                    <a:pt x="8878" y="18738"/>
                  </a:cubicBezTo>
                  <a:cubicBezTo>
                    <a:pt x="-3121" y="18193"/>
                    <a:pt x="-2903" y="-534"/>
                    <a:pt x="9206" y="12"/>
                  </a:cubicBezTo>
                  <a:close/>
                </a:path>
              </a:pathLst>
            </a:custGeom>
            <a:grpFill/>
            <a:ln w="3632"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B7D64714-E706-492E-8AB6-C1290944BAA1}"/>
                </a:ext>
              </a:extLst>
            </p:cNvPr>
            <p:cNvSpPr/>
            <p:nvPr/>
          </p:nvSpPr>
          <p:spPr>
            <a:xfrm>
              <a:off x="5584910" y="378873"/>
              <a:ext cx="205733" cy="47407"/>
            </a:xfrm>
            <a:custGeom>
              <a:avLst/>
              <a:gdLst>
                <a:gd name="connsiteX0" fmla="*/ 11829 w 205733"/>
                <a:gd name="connsiteY0" fmla="*/ 171 h 47407"/>
                <a:gd name="connsiteX1" fmla="*/ 196988 w 205733"/>
                <a:gd name="connsiteY1" fmla="*/ 28571 h 47407"/>
                <a:gd name="connsiteX2" fmla="*/ 196697 w 205733"/>
                <a:gd name="connsiteY2" fmla="*/ 47298 h 47407"/>
                <a:gd name="connsiteX3" fmla="*/ 6738 w 205733"/>
                <a:gd name="connsiteY3" fmla="*/ 18207 h 47407"/>
                <a:gd name="connsiteX4" fmla="*/ 11829 w 205733"/>
                <a:gd name="connsiteY4" fmla="*/ 171 h 4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33" h="47407">
                  <a:moveTo>
                    <a:pt x="11829" y="171"/>
                  </a:moveTo>
                  <a:cubicBezTo>
                    <a:pt x="73318" y="11226"/>
                    <a:pt x="135171" y="19735"/>
                    <a:pt x="196988" y="28571"/>
                  </a:cubicBezTo>
                  <a:cubicBezTo>
                    <a:pt x="208769" y="30243"/>
                    <a:pt x="208624" y="49007"/>
                    <a:pt x="196697" y="47298"/>
                  </a:cubicBezTo>
                  <a:cubicBezTo>
                    <a:pt x="133280" y="38243"/>
                    <a:pt x="69791" y="29553"/>
                    <a:pt x="6738" y="18207"/>
                  </a:cubicBezTo>
                  <a:cubicBezTo>
                    <a:pt x="-5152" y="16062"/>
                    <a:pt x="48" y="-1938"/>
                    <a:pt x="11829" y="171"/>
                  </a:cubicBezTo>
                  <a:close/>
                </a:path>
              </a:pathLst>
            </a:custGeom>
            <a:grpFill/>
            <a:ln w="3632"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EE5744A5-5FDD-413E-93C9-3E65EF085802}"/>
                </a:ext>
              </a:extLst>
            </p:cNvPr>
            <p:cNvSpPr/>
            <p:nvPr/>
          </p:nvSpPr>
          <p:spPr>
            <a:xfrm>
              <a:off x="5645227" y="635994"/>
              <a:ext cx="528243" cy="55325"/>
            </a:xfrm>
            <a:custGeom>
              <a:avLst/>
              <a:gdLst>
                <a:gd name="connsiteX0" fmla="*/ 9147 w 528243"/>
                <a:gd name="connsiteY0" fmla="*/ 36569 h 55325"/>
                <a:gd name="connsiteX1" fmla="*/ 519388 w 528243"/>
                <a:gd name="connsiteY1" fmla="*/ 25 h 55325"/>
                <a:gd name="connsiteX2" fmla="*/ 519097 w 528243"/>
                <a:gd name="connsiteY2" fmla="*/ 18752 h 55325"/>
                <a:gd name="connsiteX3" fmla="*/ 8856 w 528243"/>
                <a:gd name="connsiteY3" fmla="*/ 55296 h 55325"/>
                <a:gd name="connsiteX4" fmla="*/ 9147 w 528243"/>
                <a:gd name="connsiteY4" fmla="*/ 36569 h 5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43" h="55325">
                  <a:moveTo>
                    <a:pt x="9147" y="36569"/>
                  </a:moveTo>
                  <a:cubicBezTo>
                    <a:pt x="179179" y="23697"/>
                    <a:pt x="349283" y="11552"/>
                    <a:pt x="519388" y="25"/>
                  </a:cubicBezTo>
                  <a:cubicBezTo>
                    <a:pt x="531424" y="-775"/>
                    <a:pt x="531060" y="17952"/>
                    <a:pt x="519097" y="18752"/>
                  </a:cubicBezTo>
                  <a:cubicBezTo>
                    <a:pt x="348956" y="30279"/>
                    <a:pt x="178888" y="42460"/>
                    <a:pt x="8856" y="55296"/>
                  </a:cubicBezTo>
                  <a:cubicBezTo>
                    <a:pt x="-3180" y="56169"/>
                    <a:pt x="-2816" y="37442"/>
                    <a:pt x="9147" y="36569"/>
                  </a:cubicBezTo>
                  <a:close/>
                </a:path>
              </a:pathLst>
            </a:custGeom>
            <a:grpFill/>
            <a:ln w="3632"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039167C3-0DD9-497A-9BCC-9D9370507311}"/>
                </a:ext>
              </a:extLst>
            </p:cNvPr>
            <p:cNvSpPr/>
            <p:nvPr/>
          </p:nvSpPr>
          <p:spPr>
            <a:xfrm>
              <a:off x="5854139" y="759834"/>
              <a:ext cx="260276" cy="69211"/>
            </a:xfrm>
            <a:custGeom>
              <a:avLst/>
              <a:gdLst>
                <a:gd name="connsiteX0" fmla="*/ 6848 w 260276"/>
                <a:gd name="connsiteY0" fmla="*/ 50872 h 69211"/>
                <a:gd name="connsiteX1" fmla="*/ 248696 w 260276"/>
                <a:gd name="connsiteY1" fmla="*/ 182 h 69211"/>
                <a:gd name="connsiteX2" fmla="*/ 253387 w 260276"/>
                <a:gd name="connsiteY2" fmla="*/ 18291 h 69211"/>
                <a:gd name="connsiteX3" fmla="*/ 11539 w 260276"/>
                <a:gd name="connsiteY3" fmla="*/ 68980 h 69211"/>
                <a:gd name="connsiteX4" fmla="*/ 6848 w 260276"/>
                <a:gd name="connsiteY4" fmla="*/ 50872 h 6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276" h="69211">
                  <a:moveTo>
                    <a:pt x="6848" y="50872"/>
                  </a:moveTo>
                  <a:cubicBezTo>
                    <a:pt x="87464" y="33963"/>
                    <a:pt x="167680" y="15091"/>
                    <a:pt x="248696" y="182"/>
                  </a:cubicBezTo>
                  <a:cubicBezTo>
                    <a:pt x="260514" y="-2000"/>
                    <a:pt x="265277" y="16109"/>
                    <a:pt x="253387" y="18291"/>
                  </a:cubicBezTo>
                  <a:cubicBezTo>
                    <a:pt x="172371" y="33163"/>
                    <a:pt x="92155" y="52072"/>
                    <a:pt x="11539" y="68980"/>
                  </a:cubicBezTo>
                  <a:cubicBezTo>
                    <a:pt x="-243" y="71453"/>
                    <a:pt x="-4970" y="53344"/>
                    <a:pt x="6848" y="50872"/>
                  </a:cubicBezTo>
                  <a:close/>
                </a:path>
              </a:pathLst>
            </a:custGeom>
            <a:grpFill/>
            <a:ln w="3632"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0C083B5B-D6E8-4681-991B-104B5B246FC9}"/>
                </a:ext>
              </a:extLst>
            </p:cNvPr>
            <p:cNvSpPr/>
            <p:nvPr/>
          </p:nvSpPr>
          <p:spPr>
            <a:xfrm>
              <a:off x="5967730" y="870725"/>
              <a:ext cx="125039" cy="61827"/>
            </a:xfrm>
            <a:custGeom>
              <a:avLst/>
              <a:gdLst>
                <a:gd name="connsiteX0" fmla="*/ 110924 w 125039"/>
                <a:gd name="connsiteY0" fmla="*/ 1106 h 61827"/>
                <a:gd name="connsiteX1" fmla="*/ 120269 w 125039"/>
                <a:gd name="connsiteY1" fmla="*/ 17323 h 61827"/>
                <a:gd name="connsiteX2" fmla="*/ 11109 w 125039"/>
                <a:gd name="connsiteY2" fmla="*/ 61177 h 61827"/>
                <a:gd name="connsiteX3" fmla="*/ 6418 w 125039"/>
                <a:gd name="connsiteY3" fmla="*/ 43068 h 61827"/>
                <a:gd name="connsiteX4" fmla="*/ 110924 w 125039"/>
                <a:gd name="connsiteY4" fmla="*/ 1106 h 6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39" h="61827">
                  <a:moveTo>
                    <a:pt x="110924" y="1106"/>
                  </a:moveTo>
                  <a:cubicBezTo>
                    <a:pt x="121688" y="-4349"/>
                    <a:pt x="131033" y="11869"/>
                    <a:pt x="120269" y="17323"/>
                  </a:cubicBezTo>
                  <a:cubicBezTo>
                    <a:pt x="85180" y="35068"/>
                    <a:pt x="47762" y="47286"/>
                    <a:pt x="11109" y="61177"/>
                  </a:cubicBezTo>
                  <a:cubicBezTo>
                    <a:pt x="-164" y="65467"/>
                    <a:pt x="-4745" y="47286"/>
                    <a:pt x="6418" y="43068"/>
                  </a:cubicBezTo>
                  <a:cubicBezTo>
                    <a:pt x="41508" y="29796"/>
                    <a:pt x="77325" y="18123"/>
                    <a:pt x="110924" y="1106"/>
                  </a:cubicBezTo>
                  <a:close/>
                </a:path>
              </a:pathLst>
            </a:custGeom>
            <a:grpFill/>
            <a:ln w="3632"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AC3676B5-B912-4E85-9436-51369BD4C87A}"/>
                </a:ext>
              </a:extLst>
            </p:cNvPr>
            <p:cNvSpPr/>
            <p:nvPr/>
          </p:nvSpPr>
          <p:spPr>
            <a:xfrm>
              <a:off x="5701770" y="750751"/>
              <a:ext cx="180740" cy="50793"/>
            </a:xfrm>
            <a:custGeom>
              <a:avLst/>
              <a:gdLst>
                <a:gd name="connsiteX0" fmla="*/ 6822 w 180740"/>
                <a:gd name="connsiteY0" fmla="*/ 32392 h 50793"/>
                <a:gd name="connsiteX1" fmla="*/ 169144 w 180740"/>
                <a:gd name="connsiteY1" fmla="*/ 138 h 50793"/>
                <a:gd name="connsiteX2" fmla="*/ 173835 w 180740"/>
                <a:gd name="connsiteY2" fmla="*/ 18247 h 50793"/>
                <a:gd name="connsiteX3" fmla="*/ 11512 w 180740"/>
                <a:gd name="connsiteY3" fmla="*/ 50501 h 50793"/>
                <a:gd name="connsiteX4" fmla="*/ 6822 w 180740"/>
                <a:gd name="connsiteY4" fmla="*/ 32392 h 5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40" h="50793">
                  <a:moveTo>
                    <a:pt x="6822" y="32392"/>
                  </a:moveTo>
                  <a:cubicBezTo>
                    <a:pt x="60529" y="19629"/>
                    <a:pt x="114637" y="8829"/>
                    <a:pt x="169144" y="138"/>
                  </a:cubicBezTo>
                  <a:cubicBezTo>
                    <a:pt x="180962" y="-1753"/>
                    <a:pt x="185762" y="16356"/>
                    <a:pt x="173835" y="18247"/>
                  </a:cubicBezTo>
                  <a:cubicBezTo>
                    <a:pt x="119328" y="26937"/>
                    <a:pt x="65220" y="37737"/>
                    <a:pt x="11512" y="50501"/>
                  </a:cubicBezTo>
                  <a:cubicBezTo>
                    <a:pt x="-233" y="53300"/>
                    <a:pt x="-4960" y="35192"/>
                    <a:pt x="6822" y="32392"/>
                  </a:cubicBezTo>
                  <a:close/>
                </a:path>
              </a:pathLst>
            </a:custGeom>
            <a:grpFill/>
            <a:ln w="3632"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5FC8890C-7DCD-4636-AA2B-5FB5457096A9}"/>
                </a:ext>
              </a:extLst>
            </p:cNvPr>
            <p:cNvSpPr/>
            <p:nvPr/>
          </p:nvSpPr>
          <p:spPr>
            <a:xfrm>
              <a:off x="6104754" y="240500"/>
              <a:ext cx="127063" cy="75389"/>
            </a:xfrm>
            <a:custGeom>
              <a:avLst/>
              <a:gdLst>
                <a:gd name="connsiteX0" fmla="*/ 14299 w 127063"/>
                <a:gd name="connsiteY0" fmla="*/ 1020 h 75389"/>
                <a:gd name="connsiteX1" fmla="*/ 122514 w 127063"/>
                <a:gd name="connsiteY1" fmla="*/ 57928 h 75389"/>
                <a:gd name="connsiteX2" fmla="*/ 113023 w 127063"/>
                <a:gd name="connsiteY2" fmla="*/ 74073 h 75389"/>
                <a:gd name="connsiteX3" fmla="*/ 4808 w 127063"/>
                <a:gd name="connsiteY3" fmla="*/ 17165 h 75389"/>
                <a:gd name="connsiteX4" fmla="*/ 14299 w 127063"/>
                <a:gd name="connsiteY4" fmla="*/ 1020 h 7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3" h="75389">
                  <a:moveTo>
                    <a:pt x="14299" y="1020"/>
                  </a:moveTo>
                  <a:cubicBezTo>
                    <a:pt x="51061" y="18656"/>
                    <a:pt x="87169" y="37601"/>
                    <a:pt x="122514" y="57928"/>
                  </a:cubicBezTo>
                  <a:cubicBezTo>
                    <a:pt x="132986" y="63964"/>
                    <a:pt x="123496" y="80073"/>
                    <a:pt x="113023" y="74073"/>
                  </a:cubicBezTo>
                  <a:cubicBezTo>
                    <a:pt x="77679" y="53746"/>
                    <a:pt x="41571" y="34801"/>
                    <a:pt x="4808" y="17165"/>
                  </a:cubicBezTo>
                  <a:cubicBezTo>
                    <a:pt x="-6101" y="11929"/>
                    <a:pt x="3499" y="-4180"/>
                    <a:pt x="14299" y="1020"/>
                  </a:cubicBezTo>
                  <a:close/>
                </a:path>
              </a:pathLst>
            </a:custGeom>
            <a:grpFill/>
            <a:ln w="3632"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DB4B9089-C870-4217-B150-8FBC50E9EDAF}"/>
                </a:ext>
              </a:extLst>
            </p:cNvPr>
            <p:cNvSpPr/>
            <p:nvPr/>
          </p:nvSpPr>
          <p:spPr>
            <a:xfrm>
              <a:off x="5707949" y="505177"/>
              <a:ext cx="384291" cy="43151"/>
            </a:xfrm>
            <a:custGeom>
              <a:avLst/>
              <a:gdLst>
                <a:gd name="connsiteX0" fmla="*/ 9187 w 384291"/>
                <a:gd name="connsiteY0" fmla="*/ 9 h 43151"/>
                <a:gd name="connsiteX1" fmla="*/ 375396 w 384291"/>
                <a:gd name="connsiteY1" fmla="*/ 24408 h 43151"/>
                <a:gd name="connsiteX2" fmla="*/ 375105 w 384291"/>
                <a:gd name="connsiteY2" fmla="*/ 43135 h 43151"/>
                <a:gd name="connsiteX3" fmla="*/ 8896 w 384291"/>
                <a:gd name="connsiteY3" fmla="*/ 18736 h 43151"/>
                <a:gd name="connsiteX4" fmla="*/ 9187 w 384291"/>
                <a:gd name="connsiteY4" fmla="*/ 9 h 4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91" h="43151">
                  <a:moveTo>
                    <a:pt x="9187" y="9"/>
                  </a:moveTo>
                  <a:cubicBezTo>
                    <a:pt x="131475" y="4991"/>
                    <a:pt x="253217" y="17863"/>
                    <a:pt x="375396" y="24408"/>
                  </a:cubicBezTo>
                  <a:cubicBezTo>
                    <a:pt x="387396" y="25063"/>
                    <a:pt x="387214" y="43789"/>
                    <a:pt x="375105" y="43135"/>
                  </a:cubicBezTo>
                  <a:cubicBezTo>
                    <a:pt x="252926" y="36590"/>
                    <a:pt x="131148" y="23717"/>
                    <a:pt x="8896" y="18736"/>
                  </a:cubicBezTo>
                  <a:cubicBezTo>
                    <a:pt x="-3140" y="18263"/>
                    <a:pt x="-2885" y="-464"/>
                    <a:pt x="9187" y="9"/>
                  </a:cubicBezTo>
                  <a:close/>
                </a:path>
              </a:pathLst>
            </a:custGeom>
            <a:grpFill/>
            <a:ln w="3632" cap="flat">
              <a:noFill/>
              <a:prstDash val="solid"/>
              <a:miter/>
            </a:ln>
          </p:spPr>
          <p:txBody>
            <a:bodyPr rtlCol="0" anchor="ctr"/>
            <a:lstStyle/>
            <a:p>
              <a:endParaRPr lang="en-US"/>
            </a:p>
          </p:txBody>
        </p:sp>
      </p:grpSp>
      <p:sp>
        <p:nvSpPr>
          <p:cNvPr id="43" name="TextBox 42">
            <a:extLst>
              <a:ext uri="{FF2B5EF4-FFF2-40B4-BE49-F238E27FC236}">
                <a16:creationId xmlns:a16="http://schemas.microsoft.com/office/drawing/2014/main" id="{D4A170A6-00F6-47B2-B4EC-CADF65CCA45B}"/>
              </a:ext>
            </a:extLst>
          </p:cNvPr>
          <p:cNvSpPr txBox="1"/>
          <p:nvPr/>
        </p:nvSpPr>
        <p:spPr>
          <a:xfrm>
            <a:off x="4615354" y="5385503"/>
            <a:ext cx="1518591"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Search</a:t>
            </a:r>
          </a:p>
        </p:txBody>
      </p:sp>
      <p:sp>
        <p:nvSpPr>
          <p:cNvPr id="44" name="TextBox 43">
            <a:extLst>
              <a:ext uri="{FF2B5EF4-FFF2-40B4-BE49-F238E27FC236}">
                <a16:creationId xmlns:a16="http://schemas.microsoft.com/office/drawing/2014/main" id="{6B7037A5-F933-4778-83C1-81FA8F1C4DAE}"/>
              </a:ext>
            </a:extLst>
          </p:cNvPr>
          <p:cNvSpPr txBox="1"/>
          <p:nvPr/>
        </p:nvSpPr>
        <p:spPr>
          <a:xfrm>
            <a:off x="7338496" y="5385503"/>
            <a:ext cx="1948366"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Consulting</a:t>
            </a:r>
          </a:p>
        </p:txBody>
      </p:sp>
    </p:spTree>
    <p:extLst>
      <p:ext uri="{BB962C8B-B14F-4D97-AF65-F5344CB8AC3E}">
        <p14:creationId xmlns:p14="http://schemas.microsoft.com/office/powerpoint/2010/main" val="198750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C53456B6-39C9-4AA4-AD57-C28182652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897" y="1447435"/>
            <a:ext cx="6728203" cy="2956452"/>
          </a:xfrm>
          <a:prstGeom prst="rect">
            <a:avLst/>
          </a:prstGeom>
        </p:spPr>
      </p:pic>
      <p:sp>
        <p:nvSpPr>
          <p:cNvPr id="2" name="TextBox 1">
            <a:extLst>
              <a:ext uri="{FF2B5EF4-FFF2-40B4-BE49-F238E27FC236}">
                <a16:creationId xmlns:a16="http://schemas.microsoft.com/office/drawing/2014/main" id="{DC9011F6-93A4-4124-AAE7-E50263819CFA}"/>
              </a:ext>
            </a:extLst>
          </p:cNvPr>
          <p:cNvSpPr txBox="1"/>
          <p:nvPr/>
        </p:nvSpPr>
        <p:spPr>
          <a:xfrm>
            <a:off x="4116196" y="4810400"/>
            <a:ext cx="3959604" cy="1200329"/>
          </a:xfrm>
          <a:prstGeom prst="rect">
            <a:avLst/>
          </a:prstGeom>
          <a:noFill/>
        </p:spPr>
        <p:txBody>
          <a:bodyPr wrap="square" rtlCol="0">
            <a:spAutoFit/>
          </a:bodyPr>
          <a:lstStyle/>
          <a:p>
            <a:pPr algn="ctr"/>
            <a:r>
              <a:rPr lang="en-US" b="1" dirty="0"/>
              <a:t>Megan Graham</a:t>
            </a:r>
          </a:p>
          <a:p>
            <a:pPr algn="ctr"/>
            <a:r>
              <a:rPr lang="en-US" dirty="0"/>
              <a:t>Director of Professional Staffing</a:t>
            </a:r>
          </a:p>
          <a:p>
            <a:pPr algn="ctr"/>
            <a:r>
              <a:rPr lang="en-US" dirty="0"/>
              <a:t>mgraham@fgp.com</a:t>
            </a:r>
          </a:p>
          <a:p>
            <a:pPr algn="ctr"/>
            <a:r>
              <a:rPr lang="en-US" dirty="0"/>
              <a:t>803-719-5544</a:t>
            </a:r>
          </a:p>
        </p:txBody>
      </p:sp>
    </p:spTree>
    <p:extLst>
      <p:ext uri="{BB962C8B-B14F-4D97-AF65-F5344CB8AC3E}">
        <p14:creationId xmlns:p14="http://schemas.microsoft.com/office/powerpoint/2010/main" val="91368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60E3-ADF5-4663-873F-6410A512C080}"/>
              </a:ext>
            </a:extLst>
          </p:cNvPr>
          <p:cNvSpPr>
            <a:spLocks noGrp="1"/>
          </p:cNvSpPr>
          <p:nvPr>
            <p:ph type="title"/>
          </p:nvPr>
        </p:nvSpPr>
        <p:spPr/>
        <p:txBody>
          <a:bodyPr/>
          <a:lstStyle/>
          <a:p>
            <a:r>
              <a:rPr lang="en-US" sz="5400" dirty="0">
                <a:latin typeface="Calibri" panose="020F0502020204030204" pitchFamily="34" charset="0"/>
                <a:cs typeface="Calibri" panose="020F0502020204030204" pitchFamily="34" charset="0"/>
              </a:rPr>
              <a:t>Megan Graham</a:t>
            </a:r>
          </a:p>
        </p:txBody>
      </p:sp>
      <p:pic>
        <p:nvPicPr>
          <p:cNvPr id="5" name="Content Placeholder 4" descr="A person wearing a black coat&#10;&#10;Description automatically generated with low confidence">
            <a:extLst>
              <a:ext uri="{FF2B5EF4-FFF2-40B4-BE49-F238E27FC236}">
                <a16:creationId xmlns:a16="http://schemas.microsoft.com/office/drawing/2014/main" id="{3A296AF3-809F-44EB-BD9A-C415830A4F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58" y="2090898"/>
            <a:ext cx="2397823" cy="3356953"/>
          </a:xfrm>
        </p:spPr>
      </p:pic>
      <p:sp>
        <p:nvSpPr>
          <p:cNvPr id="6" name="TextBox 5">
            <a:extLst>
              <a:ext uri="{FF2B5EF4-FFF2-40B4-BE49-F238E27FC236}">
                <a16:creationId xmlns:a16="http://schemas.microsoft.com/office/drawing/2014/main" id="{A039FA18-08C4-469B-B63C-E0606982E00C}"/>
              </a:ext>
            </a:extLst>
          </p:cNvPr>
          <p:cNvSpPr txBox="1"/>
          <p:nvPr/>
        </p:nvSpPr>
        <p:spPr>
          <a:xfrm>
            <a:off x="3948133" y="2090898"/>
            <a:ext cx="772095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Joined FGP in 2017 as an Executive Search Consultant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Almost 15 years in the recruiting industry</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Member of the Executive Leadership Team, leading company growth and strategy</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Recognized as a Best Recruiting Firm by Forbes for the last 4 years.</a:t>
            </a:r>
          </a:p>
        </p:txBody>
      </p:sp>
      <p:pic>
        <p:nvPicPr>
          <p:cNvPr id="8" name="Picture 7">
            <a:extLst>
              <a:ext uri="{FF2B5EF4-FFF2-40B4-BE49-F238E27FC236}">
                <a16:creationId xmlns:a16="http://schemas.microsoft.com/office/drawing/2014/main" id="{2E9A277A-AED6-4827-ABF6-4A788EFC1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86" y="4197781"/>
            <a:ext cx="1286811" cy="1025931"/>
          </a:xfrm>
          <a:prstGeom prst="rect">
            <a:avLst/>
          </a:prstGeom>
        </p:spPr>
      </p:pic>
      <p:pic>
        <p:nvPicPr>
          <p:cNvPr id="10" name="Picture 9">
            <a:extLst>
              <a:ext uri="{FF2B5EF4-FFF2-40B4-BE49-F238E27FC236}">
                <a16:creationId xmlns:a16="http://schemas.microsoft.com/office/drawing/2014/main" id="{FBA19BFB-9A56-4BEB-83B4-0DF7939E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358" y="4197782"/>
            <a:ext cx="1286811" cy="1025932"/>
          </a:xfrm>
          <a:prstGeom prst="rect">
            <a:avLst/>
          </a:prstGeom>
        </p:spPr>
      </p:pic>
      <p:pic>
        <p:nvPicPr>
          <p:cNvPr id="12" name="Picture 11" descr="Logo, company name&#10;&#10;Description automatically generated">
            <a:extLst>
              <a:ext uri="{FF2B5EF4-FFF2-40B4-BE49-F238E27FC236}">
                <a16:creationId xmlns:a16="http://schemas.microsoft.com/office/drawing/2014/main" id="{12EDEBDE-198C-43FB-86BE-56A5E48EF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7190" y="4175075"/>
            <a:ext cx="1121899" cy="1116025"/>
          </a:xfrm>
          <a:prstGeom prst="rect">
            <a:avLst/>
          </a:prstGeom>
        </p:spPr>
      </p:pic>
      <p:sp>
        <p:nvSpPr>
          <p:cNvPr id="13" name="TextBox 12">
            <a:extLst>
              <a:ext uri="{FF2B5EF4-FFF2-40B4-BE49-F238E27FC236}">
                <a16:creationId xmlns:a16="http://schemas.microsoft.com/office/drawing/2014/main" id="{2AF9778C-CB6A-41D9-B6EA-398BDEED24F1}"/>
              </a:ext>
            </a:extLst>
          </p:cNvPr>
          <p:cNvSpPr txBox="1"/>
          <p:nvPr/>
        </p:nvSpPr>
        <p:spPr>
          <a:xfrm>
            <a:off x="838200" y="1272115"/>
            <a:ext cx="5896803" cy="461665"/>
          </a:xfrm>
          <a:prstGeom prst="rect">
            <a:avLst/>
          </a:prstGeom>
          <a:noFill/>
        </p:spPr>
        <p:txBody>
          <a:bodyPr wrap="square" rtlCol="0">
            <a:spAutoFit/>
          </a:bodyPr>
          <a:lstStyle/>
          <a:p>
            <a:r>
              <a:rPr lang="en-US" sz="2400" b="1" dirty="0">
                <a:solidFill>
                  <a:schemeClr val="tx2"/>
                </a:solidFill>
                <a:latin typeface="Calibri" panose="020F0502020204030204" pitchFamily="34" charset="0"/>
                <a:cs typeface="Calibri" panose="020F0502020204030204" pitchFamily="34" charset="0"/>
              </a:rPr>
              <a:t>Director of Professional Staffing</a:t>
            </a:r>
          </a:p>
        </p:txBody>
      </p:sp>
      <p:pic>
        <p:nvPicPr>
          <p:cNvPr id="15" name="Picture 14" descr="A yellow sign with black text&#10;&#10;Description automatically generated with low confidence">
            <a:extLst>
              <a:ext uri="{FF2B5EF4-FFF2-40B4-BE49-F238E27FC236}">
                <a16:creationId xmlns:a16="http://schemas.microsoft.com/office/drawing/2014/main" id="{E70F8262-E6E3-4A40-9234-25D4D76C3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6979" y="4210102"/>
            <a:ext cx="566921" cy="1045969"/>
          </a:xfrm>
          <a:prstGeom prst="rect">
            <a:avLst/>
          </a:prstGeom>
        </p:spPr>
      </p:pic>
      <p:pic>
        <p:nvPicPr>
          <p:cNvPr id="4" name="Picture 3" descr="A picture containing text, outdoor, sign&#10;&#10;Description automatically generated">
            <a:extLst>
              <a:ext uri="{FF2B5EF4-FFF2-40B4-BE49-F238E27FC236}">
                <a16:creationId xmlns:a16="http://schemas.microsoft.com/office/drawing/2014/main" id="{EDCE7B4F-8CAB-4882-9F52-B8B864AC5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1230" y="4197781"/>
            <a:ext cx="1121899" cy="1121899"/>
          </a:xfrm>
          <a:prstGeom prst="rect">
            <a:avLst/>
          </a:prstGeom>
        </p:spPr>
      </p:pic>
    </p:spTree>
    <p:extLst>
      <p:ext uri="{BB962C8B-B14F-4D97-AF65-F5344CB8AC3E}">
        <p14:creationId xmlns:p14="http://schemas.microsoft.com/office/powerpoint/2010/main" val="408220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6C8B-2D5C-42BA-9825-5F5A7A3B6962}"/>
              </a:ext>
            </a:extLst>
          </p:cNvPr>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EMPLOYEE RELATIONS &amp; TALENT PLAN:</a:t>
            </a:r>
            <a:r>
              <a:rPr lang="en-US" sz="4000" dirty="0">
                <a:solidFill>
                  <a:schemeClr val="tx2"/>
                </a:solidFill>
                <a:latin typeface="Calibri" panose="020F0502020204030204" pitchFamily="34" charset="0"/>
                <a:cs typeface="Calibri" panose="020F0502020204030204" pitchFamily="34" charset="0"/>
              </a:rPr>
              <a:t> </a:t>
            </a:r>
            <a:br>
              <a:rPr lang="en-US" sz="4000" dirty="0">
                <a:solidFill>
                  <a:schemeClr val="tx2"/>
                </a:solidFill>
                <a:latin typeface="Calibri" panose="020F0502020204030204" pitchFamily="34" charset="0"/>
                <a:cs typeface="Calibri" panose="020F0502020204030204" pitchFamily="34" charset="0"/>
              </a:rPr>
            </a:br>
            <a:r>
              <a:rPr lang="en-US" sz="4000" dirty="0">
                <a:solidFill>
                  <a:schemeClr val="tx2"/>
                </a:solidFill>
                <a:latin typeface="Calibri" panose="020F0502020204030204" pitchFamily="34" charset="0"/>
                <a:cs typeface="Calibri" panose="020F0502020204030204" pitchFamily="34" charset="0"/>
              </a:rPr>
              <a:t>BEST PRACTICES</a:t>
            </a:r>
          </a:p>
        </p:txBody>
      </p:sp>
      <p:sp>
        <p:nvSpPr>
          <p:cNvPr id="4" name="TextBox 3">
            <a:extLst>
              <a:ext uri="{FF2B5EF4-FFF2-40B4-BE49-F238E27FC236}">
                <a16:creationId xmlns:a16="http://schemas.microsoft.com/office/drawing/2014/main" id="{C53F9763-F19D-445E-B97E-F12E01005B45}"/>
              </a:ext>
            </a:extLst>
          </p:cNvPr>
          <p:cNvSpPr txBox="1"/>
          <p:nvPr/>
        </p:nvSpPr>
        <p:spPr>
          <a:xfrm>
            <a:off x="1115915" y="2369020"/>
            <a:ext cx="9785804" cy="1815882"/>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Navigating an alternative work force model</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Managing Covid/Vaccine guidelines </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Creating and maintaining a winning culture </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Finding and transitioning talent</a:t>
            </a:r>
          </a:p>
        </p:txBody>
      </p:sp>
      <p:grpSp>
        <p:nvGrpSpPr>
          <p:cNvPr id="5" name="Graphic 4">
            <a:extLst>
              <a:ext uri="{FF2B5EF4-FFF2-40B4-BE49-F238E27FC236}">
                <a16:creationId xmlns:a16="http://schemas.microsoft.com/office/drawing/2014/main" id="{D3879639-60A7-4B65-AA8C-DE36DF7F8DB2}"/>
              </a:ext>
            </a:extLst>
          </p:cNvPr>
          <p:cNvGrpSpPr/>
          <p:nvPr/>
        </p:nvGrpSpPr>
        <p:grpSpPr>
          <a:xfrm>
            <a:off x="8973254" y="2590451"/>
            <a:ext cx="1684260" cy="1373020"/>
            <a:chOff x="4866312" y="1588581"/>
            <a:chExt cx="789109" cy="643287"/>
          </a:xfrm>
          <a:solidFill>
            <a:schemeClr val="tx2"/>
          </a:solidFill>
        </p:grpSpPr>
        <p:sp>
          <p:nvSpPr>
            <p:cNvPr id="6" name="Graphic 4">
              <a:extLst>
                <a:ext uri="{FF2B5EF4-FFF2-40B4-BE49-F238E27FC236}">
                  <a16:creationId xmlns:a16="http://schemas.microsoft.com/office/drawing/2014/main" id="{ED8FD6F6-0213-4639-85EB-4B477EED253D}"/>
                </a:ext>
              </a:extLst>
            </p:cNvPr>
            <p:cNvSpPr/>
            <p:nvPr/>
          </p:nvSpPr>
          <p:spPr>
            <a:xfrm>
              <a:off x="5026304" y="1588581"/>
              <a:ext cx="629117" cy="502812"/>
            </a:xfrm>
            <a:custGeom>
              <a:avLst/>
              <a:gdLst>
                <a:gd name="connsiteX0" fmla="*/ 627462 w 629117"/>
                <a:gd name="connsiteY0" fmla="*/ 315743 h 502812"/>
                <a:gd name="connsiteX1" fmla="*/ 620619 w 629117"/>
                <a:gd name="connsiteY1" fmla="*/ 301751 h 502812"/>
                <a:gd name="connsiteX2" fmla="*/ 585022 w 629117"/>
                <a:gd name="connsiteY2" fmla="*/ 302135 h 502812"/>
                <a:gd name="connsiteX3" fmla="*/ 562341 w 629117"/>
                <a:gd name="connsiteY3" fmla="*/ 301904 h 502812"/>
                <a:gd name="connsiteX4" fmla="*/ 550886 w 629117"/>
                <a:gd name="connsiteY4" fmla="*/ 296984 h 502812"/>
                <a:gd name="connsiteX5" fmla="*/ 548502 w 629117"/>
                <a:gd name="connsiteY5" fmla="*/ 284452 h 502812"/>
                <a:gd name="connsiteX6" fmla="*/ 523515 w 629117"/>
                <a:gd name="connsiteY6" fmla="*/ 198266 h 502812"/>
                <a:gd name="connsiteX7" fmla="*/ 351373 w 629117"/>
                <a:gd name="connsiteY7" fmla="*/ 23433 h 502812"/>
                <a:gd name="connsiteX8" fmla="*/ 118109 w 629117"/>
                <a:gd name="connsiteY8" fmla="*/ 21664 h 502812"/>
                <a:gd name="connsiteX9" fmla="*/ 65521 w 629117"/>
                <a:gd name="connsiteY9" fmla="*/ 45729 h 502812"/>
                <a:gd name="connsiteX10" fmla="*/ 8320 w 629117"/>
                <a:gd name="connsiteY10" fmla="*/ 79865 h 502812"/>
                <a:gd name="connsiteX11" fmla="*/ 1861 w 629117"/>
                <a:gd name="connsiteY11" fmla="*/ 80403 h 502812"/>
                <a:gd name="connsiteX12" fmla="*/ 1323 w 629117"/>
                <a:gd name="connsiteY12" fmla="*/ 89706 h 502812"/>
                <a:gd name="connsiteX13" fmla="*/ 36766 w 629117"/>
                <a:gd name="connsiteY13" fmla="*/ 135452 h 502812"/>
                <a:gd name="connsiteX14" fmla="*/ 55142 w 629117"/>
                <a:gd name="connsiteY14" fmla="*/ 162668 h 502812"/>
                <a:gd name="connsiteX15" fmla="*/ 56295 w 629117"/>
                <a:gd name="connsiteY15" fmla="*/ 168665 h 502812"/>
                <a:gd name="connsiteX16" fmla="*/ 63214 w 629117"/>
                <a:gd name="connsiteY16" fmla="*/ 169204 h 502812"/>
                <a:gd name="connsiteX17" fmla="*/ 84127 w 629117"/>
                <a:gd name="connsiteY17" fmla="*/ 155057 h 502812"/>
                <a:gd name="connsiteX18" fmla="*/ 160241 w 629117"/>
                <a:gd name="connsiteY18" fmla="*/ 114924 h 502812"/>
                <a:gd name="connsiteX19" fmla="*/ 323465 w 629117"/>
                <a:gd name="connsiteY19" fmla="*/ 125995 h 502812"/>
                <a:gd name="connsiteX20" fmla="*/ 450937 w 629117"/>
                <a:gd name="connsiteY20" fmla="*/ 303442 h 502812"/>
                <a:gd name="connsiteX21" fmla="*/ 369748 w 629117"/>
                <a:gd name="connsiteY21" fmla="*/ 313591 h 502812"/>
                <a:gd name="connsiteX22" fmla="*/ 370517 w 629117"/>
                <a:gd name="connsiteY22" fmla="*/ 319511 h 502812"/>
                <a:gd name="connsiteX23" fmla="*/ 435407 w 629117"/>
                <a:gd name="connsiteY23" fmla="*/ 406004 h 502812"/>
                <a:gd name="connsiteX24" fmla="*/ 472080 w 629117"/>
                <a:gd name="connsiteY24" fmla="*/ 459977 h 502812"/>
                <a:gd name="connsiteX25" fmla="*/ 498836 w 629117"/>
                <a:gd name="connsiteY25" fmla="*/ 500571 h 502812"/>
                <a:gd name="connsiteX26" fmla="*/ 501988 w 629117"/>
                <a:gd name="connsiteY26" fmla="*/ 502801 h 502812"/>
                <a:gd name="connsiteX27" fmla="*/ 550424 w 629117"/>
                <a:gd name="connsiteY27" fmla="*/ 429838 h 502812"/>
                <a:gd name="connsiteX28" fmla="*/ 627462 w 629117"/>
                <a:gd name="connsiteY28" fmla="*/ 315743 h 502812"/>
                <a:gd name="connsiteX29" fmla="*/ 535817 w 629117"/>
                <a:gd name="connsiteY29" fmla="*/ 432837 h 502812"/>
                <a:gd name="connsiteX30" fmla="*/ 501527 w 629117"/>
                <a:gd name="connsiteY30" fmla="*/ 481350 h 502812"/>
                <a:gd name="connsiteX31" fmla="*/ 468928 w 629117"/>
                <a:gd name="connsiteY31" fmla="*/ 435912 h 502812"/>
                <a:gd name="connsiteX32" fmla="*/ 390584 w 629117"/>
                <a:gd name="connsiteY32" fmla="*/ 318511 h 502812"/>
                <a:gd name="connsiteX33" fmla="*/ 458856 w 629117"/>
                <a:gd name="connsiteY33" fmla="*/ 313975 h 502812"/>
                <a:gd name="connsiteX34" fmla="*/ 452783 w 629117"/>
                <a:gd name="connsiteY34" fmla="*/ 275380 h 502812"/>
                <a:gd name="connsiteX35" fmla="*/ 183691 w 629117"/>
                <a:gd name="connsiteY35" fmla="*/ 96626 h 502812"/>
                <a:gd name="connsiteX36" fmla="*/ 90200 w 629117"/>
                <a:gd name="connsiteY36" fmla="*/ 137297 h 502812"/>
                <a:gd name="connsiteX37" fmla="*/ 67750 w 629117"/>
                <a:gd name="connsiteY37" fmla="*/ 153519 h 502812"/>
                <a:gd name="connsiteX38" fmla="*/ 58986 w 629117"/>
                <a:gd name="connsiteY38" fmla="*/ 146984 h 502812"/>
                <a:gd name="connsiteX39" fmla="*/ 40611 w 629117"/>
                <a:gd name="connsiteY39" fmla="*/ 121767 h 502812"/>
                <a:gd name="connsiteX40" fmla="*/ 24696 w 629117"/>
                <a:gd name="connsiteY40" fmla="*/ 94627 h 502812"/>
                <a:gd name="connsiteX41" fmla="*/ 39919 w 629117"/>
                <a:gd name="connsiteY41" fmla="*/ 72946 h 502812"/>
                <a:gd name="connsiteX42" fmla="*/ 278027 w 629117"/>
                <a:gd name="connsiteY42" fmla="*/ 13745 h 502812"/>
                <a:gd name="connsiteX43" fmla="*/ 516288 w 629117"/>
                <a:gd name="connsiteY43" fmla="*/ 209875 h 502812"/>
                <a:gd name="connsiteX44" fmla="*/ 534663 w 629117"/>
                <a:gd name="connsiteY44" fmla="*/ 303980 h 502812"/>
                <a:gd name="connsiteX45" fmla="*/ 541506 w 629117"/>
                <a:gd name="connsiteY45" fmla="*/ 314206 h 502812"/>
                <a:gd name="connsiteX46" fmla="*/ 611931 w 629117"/>
                <a:gd name="connsiteY46" fmla="*/ 313129 h 502812"/>
                <a:gd name="connsiteX47" fmla="*/ 535817 w 629117"/>
                <a:gd name="connsiteY47" fmla="*/ 432837 h 50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29117" h="502812">
                  <a:moveTo>
                    <a:pt x="627462" y="315743"/>
                  </a:moveTo>
                  <a:cubicBezTo>
                    <a:pt x="631460" y="306748"/>
                    <a:pt x="627846" y="300213"/>
                    <a:pt x="620619" y="301751"/>
                  </a:cubicBezTo>
                  <a:cubicBezTo>
                    <a:pt x="609702" y="304134"/>
                    <a:pt x="596247" y="302289"/>
                    <a:pt x="585022" y="302135"/>
                  </a:cubicBezTo>
                  <a:cubicBezTo>
                    <a:pt x="577488" y="301981"/>
                    <a:pt x="569876" y="301904"/>
                    <a:pt x="562341" y="301904"/>
                  </a:cubicBezTo>
                  <a:cubicBezTo>
                    <a:pt x="551808" y="301904"/>
                    <a:pt x="551501" y="302519"/>
                    <a:pt x="550886" y="296984"/>
                  </a:cubicBezTo>
                  <a:cubicBezTo>
                    <a:pt x="550578" y="294447"/>
                    <a:pt x="549348" y="289680"/>
                    <a:pt x="548502" y="284452"/>
                  </a:cubicBezTo>
                  <a:cubicBezTo>
                    <a:pt x="543813" y="254929"/>
                    <a:pt x="534279" y="226174"/>
                    <a:pt x="523515" y="198266"/>
                  </a:cubicBezTo>
                  <a:cubicBezTo>
                    <a:pt x="492685" y="117999"/>
                    <a:pt x="431255" y="56492"/>
                    <a:pt x="351373" y="23433"/>
                  </a:cubicBezTo>
                  <a:cubicBezTo>
                    <a:pt x="276027" y="-7782"/>
                    <a:pt x="193993" y="-7244"/>
                    <a:pt x="118109" y="21664"/>
                  </a:cubicBezTo>
                  <a:cubicBezTo>
                    <a:pt x="100041" y="28507"/>
                    <a:pt x="82512" y="36657"/>
                    <a:pt x="65521" y="45729"/>
                  </a:cubicBezTo>
                  <a:cubicBezTo>
                    <a:pt x="59985" y="48650"/>
                    <a:pt x="11010" y="81710"/>
                    <a:pt x="8320" y="79865"/>
                  </a:cubicBezTo>
                  <a:cubicBezTo>
                    <a:pt x="6244" y="78558"/>
                    <a:pt x="3630" y="78635"/>
                    <a:pt x="1861" y="80403"/>
                  </a:cubicBezTo>
                  <a:cubicBezTo>
                    <a:pt x="-522" y="82710"/>
                    <a:pt x="-522" y="87092"/>
                    <a:pt x="1323" y="89706"/>
                  </a:cubicBezTo>
                  <a:cubicBezTo>
                    <a:pt x="11395" y="106005"/>
                    <a:pt x="25618" y="119537"/>
                    <a:pt x="36766" y="135452"/>
                  </a:cubicBezTo>
                  <a:cubicBezTo>
                    <a:pt x="40380" y="140680"/>
                    <a:pt x="57448" y="157440"/>
                    <a:pt x="55142" y="162668"/>
                  </a:cubicBezTo>
                  <a:cubicBezTo>
                    <a:pt x="54296" y="164667"/>
                    <a:pt x="54757" y="167128"/>
                    <a:pt x="56295" y="168665"/>
                  </a:cubicBezTo>
                  <a:cubicBezTo>
                    <a:pt x="59370" y="171664"/>
                    <a:pt x="60754" y="168742"/>
                    <a:pt x="63214" y="169204"/>
                  </a:cubicBezTo>
                  <a:cubicBezTo>
                    <a:pt x="63061" y="169204"/>
                    <a:pt x="84127" y="155057"/>
                    <a:pt x="84127" y="155057"/>
                  </a:cubicBezTo>
                  <a:cubicBezTo>
                    <a:pt x="108114" y="139296"/>
                    <a:pt x="133178" y="124842"/>
                    <a:pt x="160241" y="114924"/>
                  </a:cubicBezTo>
                  <a:cubicBezTo>
                    <a:pt x="214136" y="95165"/>
                    <a:pt x="272722" y="99163"/>
                    <a:pt x="323465" y="125995"/>
                  </a:cubicBezTo>
                  <a:cubicBezTo>
                    <a:pt x="394197" y="163360"/>
                    <a:pt x="426565" y="231095"/>
                    <a:pt x="450937" y="303442"/>
                  </a:cubicBezTo>
                  <a:cubicBezTo>
                    <a:pt x="437175" y="304365"/>
                    <a:pt x="377514" y="299905"/>
                    <a:pt x="369748" y="313591"/>
                  </a:cubicBezTo>
                  <a:cubicBezTo>
                    <a:pt x="368672" y="315513"/>
                    <a:pt x="369056" y="317896"/>
                    <a:pt x="370517" y="319511"/>
                  </a:cubicBezTo>
                  <a:cubicBezTo>
                    <a:pt x="392813" y="343498"/>
                    <a:pt x="416955" y="378711"/>
                    <a:pt x="435407" y="406004"/>
                  </a:cubicBezTo>
                  <a:cubicBezTo>
                    <a:pt x="447631" y="423995"/>
                    <a:pt x="459856" y="441986"/>
                    <a:pt x="472080" y="459977"/>
                  </a:cubicBezTo>
                  <a:cubicBezTo>
                    <a:pt x="477155" y="467434"/>
                    <a:pt x="490994" y="497188"/>
                    <a:pt x="498836" y="500571"/>
                  </a:cubicBezTo>
                  <a:cubicBezTo>
                    <a:pt x="499835" y="501032"/>
                    <a:pt x="500604" y="502416"/>
                    <a:pt x="501988" y="502801"/>
                  </a:cubicBezTo>
                  <a:cubicBezTo>
                    <a:pt x="505678" y="503800"/>
                    <a:pt x="541506" y="443831"/>
                    <a:pt x="550424" y="429838"/>
                  </a:cubicBezTo>
                  <a:cubicBezTo>
                    <a:pt x="566493" y="405159"/>
                    <a:pt x="620388" y="331889"/>
                    <a:pt x="627462" y="315743"/>
                  </a:cubicBezTo>
                  <a:close/>
                  <a:moveTo>
                    <a:pt x="535817" y="432837"/>
                  </a:moveTo>
                  <a:cubicBezTo>
                    <a:pt x="530512" y="441140"/>
                    <a:pt x="509907" y="481965"/>
                    <a:pt x="501527" y="481350"/>
                  </a:cubicBezTo>
                  <a:cubicBezTo>
                    <a:pt x="497759" y="481043"/>
                    <a:pt x="472003" y="440525"/>
                    <a:pt x="468928" y="435912"/>
                  </a:cubicBezTo>
                  <a:cubicBezTo>
                    <a:pt x="442557" y="397086"/>
                    <a:pt x="414725" y="358721"/>
                    <a:pt x="390584" y="318511"/>
                  </a:cubicBezTo>
                  <a:cubicBezTo>
                    <a:pt x="411727" y="315128"/>
                    <a:pt x="439405" y="322202"/>
                    <a:pt x="458856" y="313975"/>
                  </a:cubicBezTo>
                  <a:cubicBezTo>
                    <a:pt x="469543" y="309516"/>
                    <a:pt x="452859" y="275610"/>
                    <a:pt x="452783" y="275380"/>
                  </a:cubicBezTo>
                  <a:cubicBezTo>
                    <a:pt x="410420" y="157133"/>
                    <a:pt x="314777" y="65949"/>
                    <a:pt x="183691" y="96626"/>
                  </a:cubicBezTo>
                  <a:cubicBezTo>
                    <a:pt x="150169" y="104468"/>
                    <a:pt x="119262" y="119152"/>
                    <a:pt x="90200" y="137297"/>
                  </a:cubicBezTo>
                  <a:cubicBezTo>
                    <a:pt x="85203" y="140449"/>
                    <a:pt x="70134" y="152904"/>
                    <a:pt x="67750" y="153519"/>
                  </a:cubicBezTo>
                  <a:cubicBezTo>
                    <a:pt x="64291" y="154442"/>
                    <a:pt x="61369" y="152981"/>
                    <a:pt x="58986" y="146984"/>
                  </a:cubicBezTo>
                  <a:cubicBezTo>
                    <a:pt x="52528" y="138835"/>
                    <a:pt x="46377" y="130454"/>
                    <a:pt x="40611" y="121767"/>
                  </a:cubicBezTo>
                  <a:cubicBezTo>
                    <a:pt x="34844" y="113002"/>
                    <a:pt x="29463" y="104006"/>
                    <a:pt x="24696" y="94627"/>
                  </a:cubicBezTo>
                  <a:cubicBezTo>
                    <a:pt x="17315" y="80173"/>
                    <a:pt x="28078" y="80173"/>
                    <a:pt x="39919" y="72946"/>
                  </a:cubicBezTo>
                  <a:cubicBezTo>
                    <a:pt x="111574" y="29045"/>
                    <a:pt x="193147" y="368"/>
                    <a:pt x="278027" y="13745"/>
                  </a:cubicBezTo>
                  <a:cubicBezTo>
                    <a:pt x="388047" y="30967"/>
                    <a:pt x="478462" y="106005"/>
                    <a:pt x="516288" y="209875"/>
                  </a:cubicBezTo>
                  <a:cubicBezTo>
                    <a:pt x="519748" y="219331"/>
                    <a:pt x="542890" y="299905"/>
                    <a:pt x="534663" y="303980"/>
                  </a:cubicBezTo>
                  <a:cubicBezTo>
                    <a:pt x="534894" y="304980"/>
                    <a:pt x="530819" y="317050"/>
                    <a:pt x="541506" y="314206"/>
                  </a:cubicBezTo>
                  <a:cubicBezTo>
                    <a:pt x="563110" y="308362"/>
                    <a:pt x="589481" y="313667"/>
                    <a:pt x="611931" y="313129"/>
                  </a:cubicBezTo>
                  <a:cubicBezTo>
                    <a:pt x="587175" y="353493"/>
                    <a:pt x="561265" y="392934"/>
                    <a:pt x="535817" y="432837"/>
                  </a:cubicBezTo>
                  <a:close/>
                </a:path>
              </a:pathLst>
            </a:custGeom>
            <a:grpFill/>
            <a:ln w="7682"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9695E0E3-A3F7-4FCA-9D7A-1E911BD2C5B1}"/>
                </a:ext>
              </a:extLst>
            </p:cNvPr>
            <p:cNvSpPr/>
            <p:nvPr/>
          </p:nvSpPr>
          <p:spPr>
            <a:xfrm>
              <a:off x="4866312" y="1740272"/>
              <a:ext cx="609816" cy="491596"/>
            </a:xfrm>
            <a:custGeom>
              <a:avLst/>
              <a:gdLst>
                <a:gd name="connsiteX0" fmla="*/ 607009 w 609816"/>
                <a:gd name="connsiteY0" fmla="*/ 405158 h 491596"/>
                <a:gd name="connsiteX1" fmla="*/ 575948 w 609816"/>
                <a:gd name="connsiteY1" fmla="*/ 366717 h 491596"/>
                <a:gd name="connsiteX2" fmla="*/ 551575 w 609816"/>
                <a:gd name="connsiteY2" fmla="*/ 325046 h 491596"/>
                <a:gd name="connsiteX3" fmla="*/ 541504 w 609816"/>
                <a:gd name="connsiteY3" fmla="*/ 327968 h 491596"/>
                <a:gd name="connsiteX4" fmla="*/ 489146 w 609816"/>
                <a:gd name="connsiteY4" fmla="*/ 364257 h 491596"/>
                <a:gd name="connsiteX5" fmla="*/ 379357 w 609816"/>
                <a:gd name="connsiteY5" fmla="*/ 385784 h 491596"/>
                <a:gd name="connsiteX6" fmla="*/ 207445 w 609816"/>
                <a:gd name="connsiteY6" fmla="*/ 290372 h 491596"/>
                <a:gd name="connsiteX7" fmla="*/ 169465 w 609816"/>
                <a:gd name="connsiteY7" fmla="*/ 187732 h 491596"/>
                <a:gd name="connsiteX8" fmla="*/ 234124 w 609816"/>
                <a:gd name="connsiteY8" fmla="*/ 190577 h 491596"/>
                <a:gd name="connsiteX9" fmla="*/ 241966 w 609816"/>
                <a:gd name="connsiteY9" fmla="*/ 185733 h 491596"/>
                <a:gd name="connsiteX10" fmla="*/ 241197 w 609816"/>
                <a:gd name="connsiteY10" fmla="*/ 183042 h 491596"/>
                <a:gd name="connsiteX11" fmla="*/ 228665 w 609816"/>
                <a:gd name="connsiteY11" fmla="*/ 163206 h 491596"/>
                <a:gd name="connsiteX12" fmla="*/ 186840 w 609816"/>
                <a:gd name="connsiteY12" fmla="*/ 107774 h 491596"/>
                <a:gd name="connsiteX13" fmla="*/ 105344 w 609816"/>
                <a:gd name="connsiteY13" fmla="*/ 1367 h 491596"/>
                <a:gd name="connsiteX14" fmla="*/ 4012 w 609816"/>
                <a:gd name="connsiteY14" fmla="*/ 186195 h 491596"/>
                <a:gd name="connsiteX15" fmla="*/ 6549 w 609816"/>
                <a:gd name="connsiteY15" fmla="*/ 200111 h 491596"/>
                <a:gd name="connsiteX16" fmla="*/ 22464 w 609816"/>
                <a:gd name="connsiteY16" fmla="*/ 199419 h 491596"/>
                <a:gd name="connsiteX17" fmla="*/ 65442 w 609816"/>
                <a:gd name="connsiteY17" fmla="*/ 197958 h 491596"/>
                <a:gd name="connsiteX18" fmla="*/ 68594 w 609816"/>
                <a:gd name="connsiteY18" fmla="*/ 218101 h 491596"/>
                <a:gd name="connsiteX19" fmla="*/ 81126 w 609816"/>
                <a:gd name="connsiteY19" fmla="*/ 273303 h 491596"/>
                <a:gd name="connsiteX20" fmla="*/ 112417 w 609816"/>
                <a:gd name="connsiteY20" fmla="*/ 338116 h 491596"/>
                <a:gd name="connsiteX21" fmla="*/ 378665 w 609816"/>
                <a:gd name="connsiteY21" fmla="*/ 491422 h 491596"/>
                <a:gd name="connsiteX22" fmla="*/ 481150 w 609816"/>
                <a:gd name="connsiteY22" fmla="*/ 473816 h 491596"/>
                <a:gd name="connsiteX23" fmla="*/ 559956 w 609816"/>
                <a:gd name="connsiteY23" fmla="*/ 443216 h 491596"/>
                <a:gd name="connsiteX24" fmla="*/ 609623 w 609816"/>
                <a:gd name="connsiteY24" fmla="*/ 411002 h 491596"/>
                <a:gd name="connsiteX25" fmla="*/ 607009 w 609816"/>
                <a:gd name="connsiteY25" fmla="*/ 405158 h 491596"/>
                <a:gd name="connsiteX26" fmla="*/ 110188 w 609816"/>
                <a:gd name="connsiteY26" fmla="*/ 23663 h 491596"/>
                <a:gd name="connsiteX27" fmla="*/ 116262 w 609816"/>
                <a:gd name="connsiteY27" fmla="*/ 30736 h 491596"/>
                <a:gd name="connsiteX28" fmla="*/ 105806 w 609816"/>
                <a:gd name="connsiteY28" fmla="*/ 30275 h 491596"/>
                <a:gd name="connsiteX29" fmla="*/ 110188 w 609816"/>
                <a:gd name="connsiteY29" fmla="*/ 23663 h 491596"/>
                <a:gd name="connsiteX30" fmla="*/ 98348 w 609816"/>
                <a:gd name="connsiteY30" fmla="*/ 42115 h 491596"/>
                <a:gd name="connsiteX31" fmla="*/ 123258 w 609816"/>
                <a:gd name="connsiteY31" fmla="*/ 39347 h 491596"/>
                <a:gd name="connsiteX32" fmla="*/ 129870 w 609816"/>
                <a:gd name="connsiteY32" fmla="*/ 47881 h 491596"/>
                <a:gd name="connsiteX33" fmla="*/ 92735 w 609816"/>
                <a:gd name="connsiteY33" fmla="*/ 51572 h 491596"/>
                <a:gd name="connsiteX34" fmla="*/ 98348 w 609816"/>
                <a:gd name="connsiteY34" fmla="*/ 42115 h 491596"/>
                <a:gd name="connsiteX35" fmla="*/ 85201 w 609816"/>
                <a:gd name="connsiteY35" fmla="*/ 64488 h 491596"/>
                <a:gd name="connsiteX36" fmla="*/ 131023 w 609816"/>
                <a:gd name="connsiteY36" fmla="*/ 58722 h 491596"/>
                <a:gd name="connsiteX37" fmla="*/ 136251 w 609816"/>
                <a:gd name="connsiteY37" fmla="*/ 56338 h 491596"/>
                <a:gd name="connsiteX38" fmla="*/ 146246 w 609816"/>
                <a:gd name="connsiteY38" fmla="*/ 70101 h 491596"/>
                <a:gd name="connsiteX39" fmla="*/ 80665 w 609816"/>
                <a:gd name="connsiteY39" fmla="*/ 72715 h 491596"/>
                <a:gd name="connsiteX40" fmla="*/ 85201 w 609816"/>
                <a:gd name="connsiteY40" fmla="*/ 64488 h 491596"/>
                <a:gd name="connsiteX41" fmla="*/ 74591 w 609816"/>
                <a:gd name="connsiteY41" fmla="*/ 83632 h 491596"/>
                <a:gd name="connsiteX42" fmla="*/ 151705 w 609816"/>
                <a:gd name="connsiteY42" fmla="*/ 80787 h 491596"/>
                <a:gd name="connsiteX43" fmla="*/ 163545 w 609816"/>
                <a:gd name="connsiteY43" fmla="*/ 94319 h 491596"/>
                <a:gd name="connsiteX44" fmla="*/ 66211 w 609816"/>
                <a:gd name="connsiteY44" fmla="*/ 99393 h 491596"/>
                <a:gd name="connsiteX45" fmla="*/ 74591 w 609816"/>
                <a:gd name="connsiteY45" fmla="*/ 83632 h 491596"/>
                <a:gd name="connsiteX46" fmla="*/ 42300 w 609816"/>
                <a:gd name="connsiteY46" fmla="*/ 146215 h 491596"/>
                <a:gd name="connsiteX47" fmla="*/ 44991 w 609816"/>
                <a:gd name="connsiteY47" fmla="*/ 145369 h 491596"/>
                <a:gd name="connsiteX48" fmla="*/ 63289 w 609816"/>
                <a:gd name="connsiteY48" fmla="*/ 142525 h 491596"/>
                <a:gd name="connsiteX49" fmla="*/ 158394 w 609816"/>
                <a:gd name="connsiteY49" fmla="*/ 137374 h 491596"/>
                <a:gd name="connsiteX50" fmla="*/ 182689 w 609816"/>
                <a:gd name="connsiteY50" fmla="*/ 138373 h 491596"/>
                <a:gd name="connsiteX51" fmla="*/ 186149 w 609816"/>
                <a:gd name="connsiteY51" fmla="*/ 128071 h 491596"/>
                <a:gd name="connsiteX52" fmla="*/ 98425 w 609816"/>
                <a:gd name="connsiteY52" fmla="*/ 128840 h 491596"/>
                <a:gd name="connsiteX53" fmla="*/ 48835 w 609816"/>
                <a:gd name="connsiteY53" fmla="*/ 133453 h 491596"/>
                <a:gd name="connsiteX54" fmla="*/ 73207 w 609816"/>
                <a:gd name="connsiteY54" fmla="*/ 109465 h 491596"/>
                <a:gd name="connsiteX55" fmla="*/ 143325 w 609816"/>
                <a:gd name="connsiteY55" fmla="*/ 106159 h 491596"/>
                <a:gd name="connsiteX56" fmla="*/ 176538 w 609816"/>
                <a:gd name="connsiteY56" fmla="*/ 112002 h 491596"/>
                <a:gd name="connsiteX57" fmla="*/ 208522 w 609816"/>
                <a:gd name="connsiteY57" fmla="*/ 153673 h 491596"/>
                <a:gd name="connsiteX58" fmla="*/ 35611 w 609816"/>
                <a:gd name="connsiteY58" fmla="*/ 159824 h 491596"/>
                <a:gd name="connsiteX59" fmla="*/ 42300 w 609816"/>
                <a:gd name="connsiteY59" fmla="*/ 146215 h 491596"/>
                <a:gd name="connsiteX60" fmla="*/ 116800 w 609816"/>
                <a:gd name="connsiteY60" fmla="*/ 179813 h 491596"/>
                <a:gd name="connsiteX61" fmla="*/ 66979 w 609816"/>
                <a:gd name="connsiteY61" fmla="*/ 180659 h 491596"/>
                <a:gd name="connsiteX62" fmla="*/ 20619 w 609816"/>
                <a:gd name="connsiteY62" fmla="*/ 188424 h 491596"/>
                <a:gd name="connsiteX63" fmla="*/ 28461 w 609816"/>
                <a:gd name="connsiteY63" fmla="*/ 173509 h 491596"/>
                <a:gd name="connsiteX64" fmla="*/ 97502 w 609816"/>
                <a:gd name="connsiteY64" fmla="*/ 166051 h 491596"/>
                <a:gd name="connsiteX65" fmla="*/ 163314 w 609816"/>
                <a:gd name="connsiteY65" fmla="*/ 163437 h 491596"/>
                <a:gd name="connsiteX66" fmla="*/ 212058 w 609816"/>
                <a:gd name="connsiteY66" fmla="*/ 165205 h 491596"/>
                <a:gd name="connsiteX67" fmla="*/ 224821 w 609816"/>
                <a:gd name="connsiteY67" fmla="*/ 176969 h 491596"/>
                <a:gd name="connsiteX68" fmla="*/ 163699 w 609816"/>
                <a:gd name="connsiteY68" fmla="*/ 176815 h 491596"/>
                <a:gd name="connsiteX69" fmla="*/ 157548 w 609816"/>
                <a:gd name="connsiteY69" fmla="*/ 177276 h 491596"/>
                <a:gd name="connsiteX70" fmla="*/ 116800 w 609816"/>
                <a:gd name="connsiteY70" fmla="*/ 179813 h 491596"/>
                <a:gd name="connsiteX71" fmla="*/ 75513 w 609816"/>
                <a:gd name="connsiteY71" fmla="*/ 194959 h 491596"/>
                <a:gd name="connsiteX72" fmla="*/ 158855 w 609816"/>
                <a:gd name="connsiteY72" fmla="*/ 189501 h 491596"/>
                <a:gd name="connsiteX73" fmla="*/ 160470 w 609816"/>
                <a:gd name="connsiteY73" fmla="*/ 198804 h 491596"/>
                <a:gd name="connsiteX74" fmla="*/ 159701 w 609816"/>
                <a:gd name="connsiteY74" fmla="*/ 198804 h 491596"/>
                <a:gd name="connsiteX75" fmla="*/ 77359 w 609816"/>
                <a:gd name="connsiteY75" fmla="*/ 209490 h 491596"/>
                <a:gd name="connsiteX76" fmla="*/ 75513 w 609816"/>
                <a:gd name="connsiteY76" fmla="*/ 194959 h 491596"/>
                <a:gd name="connsiteX77" fmla="*/ 78896 w 609816"/>
                <a:gd name="connsiteY77" fmla="*/ 220100 h 491596"/>
                <a:gd name="connsiteX78" fmla="*/ 162622 w 609816"/>
                <a:gd name="connsiteY78" fmla="*/ 208875 h 491596"/>
                <a:gd name="connsiteX79" fmla="*/ 167851 w 609816"/>
                <a:gd name="connsiteY79" fmla="*/ 227789 h 491596"/>
                <a:gd name="connsiteX80" fmla="*/ 84893 w 609816"/>
                <a:gd name="connsiteY80" fmla="*/ 238091 h 491596"/>
                <a:gd name="connsiteX81" fmla="*/ 78896 w 609816"/>
                <a:gd name="connsiteY81" fmla="*/ 220100 h 491596"/>
                <a:gd name="connsiteX82" fmla="*/ 85278 w 609816"/>
                <a:gd name="connsiteY82" fmla="*/ 248855 h 491596"/>
                <a:gd name="connsiteX83" fmla="*/ 86661 w 609816"/>
                <a:gd name="connsiteY83" fmla="*/ 248778 h 491596"/>
                <a:gd name="connsiteX84" fmla="*/ 128717 w 609816"/>
                <a:gd name="connsiteY84" fmla="*/ 242935 h 491596"/>
                <a:gd name="connsiteX85" fmla="*/ 172617 w 609816"/>
                <a:gd name="connsiteY85" fmla="*/ 242012 h 491596"/>
                <a:gd name="connsiteX86" fmla="*/ 176692 w 609816"/>
                <a:gd name="connsiteY86" fmla="*/ 252622 h 491596"/>
                <a:gd name="connsiteX87" fmla="*/ 91659 w 609816"/>
                <a:gd name="connsiteY87" fmla="*/ 270228 h 491596"/>
                <a:gd name="connsiteX88" fmla="*/ 85278 w 609816"/>
                <a:gd name="connsiteY88" fmla="*/ 248855 h 491596"/>
                <a:gd name="connsiteX89" fmla="*/ 95426 w 609816"/>
                <a:gd name="connsiteY89" fmla="*/ 280377 h 491596"/>
                <a:gd name="connsiteX90" fmla="*/ 178614 w 609816"/>
                <a:gd name="connsiteY90" fmla="*/ 263385 h 491596"/>
                <a:gd name="connsiteX91" fmla="*/ 187302 w 609816"/>
                <a:gd name="connsiteY91" fmla="*/ 276225 h 491596"/>
                <a:gd name="connsiteX92" fmla="*/ 103499 w 609816"/>
                <a:gd name="connsiteY92" fmla="*/ 299367 h 491596"/>
                <a:gd name="connsiteX93" fmla="*/ 95426 w 609816"/>
                <a:gd name="connsiteY93" fmla="*/ 280377 h 491596"/>
                <a:gd name="connsiteX94" fmla="*/ 108420 w 609816"/>
                <a:gd name="connsiteY94" fmla="*/ 309285 h 491596"/>
                <a:gd name="connsiteX95" fmla="*/ 192069 w 609816"/>
                <a:gd name="connsiteY95" fmla="*/ 286297 h 491596"/>
                <a:gd name="connsiteX96" fmla="*/ 200680 w 609816"/>
                <a:gd name="connsiteY96" fmla="*/ 300213 h 491596"/>
                <a:gd name="connsiteX97" fmla="*/ 123104 w 609816"/>
                <a:gd name="connsiteY97" fmla="*/ 334349 h 491596"/>
                <a:gd name="connsiteX98" fmla="*/ 108420 w 609816"/>
                <a:gd name="connsiteY98" fmla="*/ 309285 h 491596"/>
                <a:gd name="connsiteX99" fmla="*/ 143709 w 609816"/>
                <a:gd name="connsiteY99" fmla="*/ 361566 h 491596"/>
                <a:gd name="connsiteX100" fmla="*/ 129332 w 609816"/>
                <a:gd name="connsiteY100" fmla="*/ 343267 h 491596"/>
                <a:gd name="connsiteX101" fmla="*/ 211136 w 609816"/>
                <a:gd name="connsiteY101" fmla="*/ 315743 h 491596"/>
                <a:gd name="connsiteX102" fmla="*/ 215134 w 609816"/>
                <a:gd name="connsiteY102" fmla="*/ 322355 h 491596"/>
                <a:gd name="connsiteX103" fmla="*/ 166390 w 609816"/>
                <a:gd name="connsiteY103" fmla="*/ 362258 h 491596"/>
                <a:gd name="connsiteX104" fmla="*/ 143709 w 609816"/>
                <a:gd name="connsiteY104" fmla="*/ 361566 h 491596"/>
                <a:gd name="connsiteX105" fmla="*/ 161008 w 609816"/>
                <a:gd name="connsiteY105" fmla="*/ 379941 h 491596"/>
                <a:gd name="connsiteX106" fmla="*/ 222668 w 609816"/>
                <a:gd name="connsiteY106" fmla="*/ 330197 h 491596"/>
                <a:gd name="connsiteX107" fmla="*/ 234662 w 609816"/>
                <a:gd name="connsiteY107" fmla="*/ 342729 h 491596"/>
                <a:gd name="connsiteX108" fmla="*/ 188609 w 609816"/>
                <a:gd name="connsiteY108" fmla="*/ 403698 h 491596"/>
                <a:gd name="connsiteX109" fmla="*/ 161008 w 609816"/>
                <a:gd name="connsiteY109" fmla="*/ 379941 h 491596"/>
                <a:gd name="connsiteX110" fmla="*/ 200833 w 609816"/>
                <a:gd name="connsiteY110" fmla="*/ 412924 h 491596"/>
                <a:gd name="connsiteX111" fmla="*/ 242735 w 609816"/>
                <a:gd name="connsiteY111" fmla="*/ 350033 h 491596"/>
                <a:gd name="connsiteX112" fmla="*/ 262340 w 609816"/>
                <a:gd name="connsiteY112" fmla="*/ 363411 h 491596"/>
                <a:gd name="connsiteX113" fmla="*/ 227435 w 609816"/>
                <a:gd name="connsiteY113" fmla="*/ 429684 h 491596"/>
                <a:gd name="connsiteX114" fmla="*/ 200833 w 609816"/>
                <a:gd name="connsiteY114" fmla="*/ 412924 h 491596"/>
                <a:gd name="connsiteX115" fmla="*/ 237661 w 609816"/>
                <a:gd name="connsiteY115" fmla="*/ 434220 h 491596"/>
                <a:gd name="connsiteX116" fmla="*/ 271643 w 609816"/>
                <a:gd name="connsiteY116" fmla="*/ 368946 h 491596"/>
                <a:gd name="connsiteX117" fmla="*/ 289403 w 609816"/>
                <a:gd name="connsiteY117" fmla="*/ 376635 h 491596"/>
                <a:gd name="connsiteX118" fmla="*/ 261187 w 609816"/>
                <a:gd name="connsiteY118" fmla="*/ 447675 h 491596"/>
                <a:gd name="connsiteX119" fmla="*/ 237661 w 609816"/>
                <a:gd name="connsiteY119" fmla="*/ 434220 h 491596"/>
                <a:gd name="connsiteX120" fmla="*/ 271259 w 609816"/>
                <a:gd name="connsiteY120" fmla="*/ 451673 h 491596"/>
                <a:gd name="connsiteX121" fmla="*/ 299475 w 609816"/>
                <a:gd name="connsiteY121" fmla="*/ 382247 h 491596"/>
                <a:gd name="connsiteX122" fmla="*/ 315928 w 609816"/>
                <a:gd name="connsiteY122" fmla="*/ 385938 h 491596"/>
                <a:gd name="connsiteX123" fmla="*/ 295323 w 609816"/>
                <a:gd name="connsiteY123" fmla="*/ 461437 h 491596"/>
                <a:gd name="connsiteX124" fmla="*/ 271259 w 609816"/>
                <a:gd name="connsiteY124" fmla="*/ 451673 h 491596"/>
                <a:gd name="connsiteX125" fmla="*/ 331920 w 609816"/>
                <a:gd name="connsiteY125" fmla="*/ 471355 h 491596"/>
                <a:gd name="connsiteX126" fmla="*/ 305779 w 609816"/>
                <a:gd name="connsiteY126" fmla="*/ 464743 h 491596"/>
                <a:gd name="connsiteX127" fmla="*/ 326538 w 609816"/>
                <a:gd name="connsiteY127" fmla="*/ 388783 h 491596"/>
                <a:gd name="connsiteX128" fmla="*/ 343145 w 609816"/>
                <a:gd name="connsiteY128" fmla="*/ 392319 h 491596"/>
                <a:gd name="connsiteX129" fmla="*/ 331920 w 609816"/>
                <a:gd name="connsiteY129" fmla="*/ 471355 h 491596"/>
                <a:gd name="connsiteX130" fmla="*/ 360751 w 609816"/>
                <a:gd name="connsiteY130" fmla="*/ 475891 h 491596"/>
                <a:gd name="connsiteX131" fmla="*/ 344605 w 609816"/>
                <a:gd name="connsiteY131" fmla="*/ 453057 h 491596"/>
                <a:gd name="connsiteX132" fmla="*/ 352294 w 609816"/>
                <a:gd name="connsiteY132" fmla="*/ 402775 h 491596"/>
                <a:gd name="connsiteX133" fmla="*/ 367132 w 609816"/>
                <a:gd name="connsiteY133" fmla="*/ 395702 h 491596"/>
                <a:gd name="connsiteX134" fmla="*/ 360751 w 609816"/>
                <a:gd name="connsiteY134" fmla="*/ 475891 h 491596"/>
                <a:gd name="connsiteX135" fmla="*/ 392888 w 609816"/>
                <a:gd name="connsiteY135" fmla="*/ 477352 h 491596"/>
                <a:gd name="connsiteX136" fmla="*/ 382201 w 609816"/>
                <a:gd name="connsiteY136" fmla="*/ 477275 h 491596"/>
                <a:gd name="connsiteX137" fmla="*/ 374359 w 609816"/>
                <a:gd name="connsiteY137" fmla="*/ 433375 h 491596"/>
                <a:gd name="connsiteX138" fmla="*/ 393888 w 609816"/>
                <a:gd name="connsiteY138" fmla="*/ 397009 h 491596"/>
                <a:gd name="connsiteX139" fmla="*/ 392888 w 609816"/>
                <a:gd name="connsiteY139" fmla="*/ 477352 h 491596"/>
                <a:gd name="connsiteX140" fmla="*/ 403805 w 609816"/>
                <a:gd name="connsiteY140" fmla="*/ 477121 h 491596"/>
                <a:gd name="connsiteX141" fmla="*/ 411648 w 609816"/>
                <a:gd name="connsiteY141" fmla="*/ 396394 h 491596"/>
                <a:gd name="connsiteX142" fmla="*/ 418490 w 609816"/>
                <a:gd name="connsiteY142" fmla="*/ 397393 h 491596"/>
                <a:gd name="connsiteX143" fmla="*/ 421335 w 609816"/>
                <a:gd name="connsiteY143" fmla="*/ 440064 h 491596"/>
                <a:gd name="connsiteX144" fmla="*/ 425717 w 609816"/>
                <a:gd name="connsiteY144" fmla="*/ 475276 h 491596"/>
                <a:gd name="connsiteX145" fmla="*/ 403805 w 609816"/>
                <a:gd name="connsiteY145" fmla="*/ 477121 h 491596"/>
                <a:gd name="connsiteX146" fmla="*/ 436558 w 609816"/>
                <a:gd name="connsiteY146" fmla="*/ 473739 h 491596"/>
                <a:gd name="connsiteX147" fmla="*/ 429408 w 609816"/>
                <a:gd name="connsiteY147" fmla="*/ 397009 h 491596"/>
                <a:gd name="connsiteX148" fmla="*/ 449090 w 609816"/>
                <a:gd name="connsiteY148" fmla="*/ 390320 h 491596"/>
                <a:gd name="connsiteX149" fmla="*/ 467081 w 609816"/>
                <a:gd name="connsiteY149" fmla="*/ 466742 h 491596"/>
                <a:gd name="connsiteX150" fmla="*/ 436558 w 609816"/>
                <a:gd name="connsiteY150" fmla="*/ 473739 h 491596"/>
                <a:gd name="connsiteX151" fmla="*/ 477537 w 609816"/>
                <a:gd name="connsiteY151" fmla="*/ 463513 h 491596"/>
                <a:gd name="connsiteX152" fmla="*/ 459931 w 609816"/>
                <a:gd name="connsiteY152" fmla="*/ 388859 h 491596"/>
                <a:gd name="connsiteX153" fmla="*/ 482919 w 609816"/>
                <a:gd name="connsiteY153" fmla="*/ 378864 h 491596"/>
                <a:gd name="connsiteX154" fmla="*/ 506752 w 609816"/>
                <a:gd name="connsiteY154" fmla="*/ 453134 h 491596"/>
                <a:gd name="connsiteX155" fmla="*/ 477537 w 609816"/>
                <a:gd name="connsiteY155" fmla="*/ 463513 h 491596"/>
                <a:gd name="connsiteX156" fmla="*/ 516901 w 609816"/>
                <a:gd name="connsiteY156" fmla="*/ 449290 h 491596"/>
                <a:gd name="connsiteX157" fmla="*/ 493144 w 609816"/>
                <a:gd name="connsiteY157" fmla="*/ 375251 h 491596"/>
                <a:gd name="connsiteX158" fmla="*/ 511135 w 609816"/>
                <a:gd name="connsiteY158" fmla="*/ 365794 h 491596"/>
                <a:gd name="connsiteX159" fmla="*/ 545502 w 609816"/>
                <a:gd name="connsiteY159" fmla="*/ 436911 h 491596"/>
                <a:gd name="connsiteX160" fmla="*/ 516901 w 609816"/>
                <a:gd name="connsiteY160" fmla="*/ 449290 h 491596"/>
                <a:gd name="connsiteX161" fmla="*/ 558879 w 609816"/>
                <a:gd name="connsiteY161" fmla="*/ 430300 h 491596"/>
                <a:gd name="connsiteX162" fmla="*/ 536429 w 609816"/>
                <a:gd name="connsiteY162" fmla="*/ 395548 h 491596"/>
                <a:gd name="connsiteX163" fmla="*/ 531278 w 609816"/>
                <a:gd name="connsiteY163" fmla="*/ 354800 h 491596"/>
                <a:gd name="connsiteX164" fmla="*/ 535661 w 609816"/>
                <a:gd name="connsiteY164" fmla="*/ 363411 h 491596"/>
                <a:gd name="connsiteX165" fmla="*/ 535661 w 609816"/>
                <a:gd name="connsiteY165" fmla="*/ 363411 h 491596"/>
                <a:gd name="connsiteX166" fmla="*/ 569566 w 609816"/>
                <a:gd name="connsiteY166" fmla="*/ 424226 h 491596"/>
                <a:gd name="connsiteX167" fmla="*/ 558879 w 609816"/>
                <a:gd name="connsiteY167" fmla="*/ 430300 h 491596"/>
                <a:gd name="connsiteX168" fmla="*/ 584482 w 609816"/>
                <a:gd name="connsiteY168" fmla="*/ 414154 h 491596"/>
                <a:gd name="connsiteX169" fmla="*/ 545117 w 609816"/>
                <a:gd name="connsiteY169" fmla="*/ 358183 h 491596"/>
                <a:gd name="connsiteX170" fmla="*/ 549038 w 609816"/>
                <a:gd name="connsiteY170" fmla="*/ 343575 h 491596"/>
                <a:gd name="connsiteX171" fmla="*/ 584482 w 609816"/>
                <a:gd name="connsiteY171" fmla="*/ 414154 h 49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609816" h="491596">
                  <a:moveTo>
                    <a:pt x="607009" y="405158"/>
                  </a:moveTo>
                  <a:cubicBezTo>
                    <a:pt x="596860" y="399777"/>
                    <a:pt x="582175" y="376788"/>
                    <a:pt x="575948" y="366717"/>
                  </a:cubicBezTo>
                  <a:cubicBezTo>
                    <a:pt x="571873" y="360105"/>
                    <a:pt x="558418" y="327660"/>
                    <a:pt x="551575" y="325046"/>
                  </a:cubicBezTo>
                  <a:cubicBezTo>
                    <a:pt x="549115" y="324124"/>
                    <a:pt x="540120" y="319664"/>
                    <a:pt x="541504" y="327968"/>
                  </a:cubicBezTo>
                  <a:cubicBezTo>
                    <a:pt x="541888" y="330428"/>
                    <a:pt x="495835" y="361258"/>
                    <a:pt x="489146" y="364257"/>
                  </a:cubicBezTo>
                  <a:cubicBezTo>
                    <a:pt x="454241" y="380018"/>
                    <a:pt x="417875" y="387937"/>
                    <a:pt x="379357" y="385784"/>
                  </a:cubicBezTo>
                  <a:cubicBezTo>
                    <a:pt x="308470" y="381863"/>
                    <a:pt x="244349" y="352647"/>
                    <a:pt x="207445" y="290372"/>
                  </a:cubicBezTo>
                  <a:cubicBezTo>
                    <a:pt x="189301" y="259695"/>
                    <a:pt x="174616" y="223329"/>
                    <a:pt x="169465" y="187732"/>
                  </a:cubicBezTo>
                  <a:cubicBezTo>
                    <a:pt x="188686" y="187579"/>
                    <a:pt x="216748" y="181658"/>
                    <a:pt x="234124" y="190577"/>
                  </a:cubicBezTo>
                  <a:cubicBezTo>
                    <a:pt x="237661" y="192422"/>
                    <a:pt x="241966" y="189654"/>
                    <a:pt x="241966" y="185733"/>
                  </a:cubicBezTo>
                  <a:cubicBezTo>
                    <a:pt x="241966" y="184965"/>
                    <a:pt x="241043" y="183581"/>
                    <a:pt x="241197" y="183042"/>
                  </a:cubicBezTo>
                  <a:cubicBezTo>
                    <a:pt x="241351" y="182197"/>
                    <a:pt x="229050" y="163822"/>
                    <a:pt x="228665" y="163206"/>
                  </a:cubicBezTo>
                  <a:cubicBezTo>
                    <a:pt x="215595" y="144139"/>
                    <a:pt x="200757" y="126302"/>
                    <a:pt x="186840" y="107774"/>
                  </a:cubicBezTo>
                  <a:cubicBezTo>
                    <a:pt x="179767" y="98317"/>
                    <a:pt x="114416" y="-13549"/>
                    <a:pt x="105344" y="1367"/>
                  </a:cubicBezTo>
                  <a:cubicBezTo>
                    <a:pt x="98502" y="5595"/>
                    <a:pt x="16083" y="163514"/>
                    <a:pt x="4012" y="186195"/>
                  </a:cubicBezTo>
                  <a:cubicBezTo>
                    <a:pt x="-3138" y="190269"/>
                    <a:pt x="245" y="197881"/>
                    <a:pt x="6549" y="200111"/>
                  </a:cubicBezTo>
                  <a:cubicBezTo>
                    <a:pt x="13315" y="202571"/>
                    <a:pt x="18159" y="199495"/>
                    <a:pt x="22464" y="199419"/>
                  </a:cubicBezTo>
                  <a:cubicBezTo>
                    <a:pt x="30921" y="199265"/>
                    <a:pt x="56370" y="191884"/>
                    <a:pt x="65442" y="197958"/>
                  </a:cubicBezTo>
                  <a:cubicBezTo>
                    <a:pt x="66749" y="198804"/>
                    <a:pt x="66518" y="207184"/>
                    <a:pt x="68594" y="218101"/>
                  </a:cubicBezTo>
                  <a:cubicBezTo>
                    <a:pt x="72515" y="238475"/>
                    <a:pt x="79204" y="267614"/>
                    <a:pt x="81126" y="273303"/>
                  </a:cubicBezTo>
                  <a:cubicBezTo>
                    <a:pt x="88891" y="296061"/>
                    <a:pt x="99347" y="317896"/>
                    <a:pt x="112417" y="338116"/>
                  </a:cubicBezTo>
                  <a:cubicBezTo>
                    <a:pt x="168773" y="425225"/>
                    <a:pt x="276179" y="487039"/>
                    <a:pt x="378665" y="491422"/>
                  </a:cubicBezTo>
                  <a:cubicBezTo>
                    <a:pt x="413339" y="492882"/>
                    <a:pt x="448321" y="485040"/>
                    <a:pt x="481150" y="473816"/>
                  </a:cubicBezTo>
                  <a:cubicBezTo>
                    <a:pt x="485533" y="472355"/>
                    <a:pt x="529279" y="458054"/>
                    <a:pt x="559956" y="443216"/>
                  </a:cubicBezTo>
                  <a:cubicBezTo>
                    <a:pt x="587788" y="429838"/>
                    <a:pt x="608315" y="415999"/>
                    <a:pt x="609623" y="411002"/>
                  </a:cubicBezTo>
                  <a:cubicBezTo>
                    <a:pt x="610314" y="408695"/>
                    <a:pt x="609084" y="406235"/>
                    <a:pt x="607009" y="405158"/>
                  </a:cubicBezTo>
                  <a:close/>
                  <a:moveTo>
                    <a:pt x="110188" y="23663"/>
                  </a:moveTo>
                  <a:cubicBezTo>
                    <a:pt x="112264" y="25970"/>
                    <a:pt x="114263" y="28353"/>
                    <a:pt x="116262" y="30736"/>
                  </a:cubicBezTo>
                  <a:cubicBezTo>
                    <a:pt x="112802" y="30583"/>
                    <a:pt x="109342" y="30275"/>
                    <a:pt x="105806" y="30275"/>
                  </a:cubicBezTo>
                  <a:cubicBezTo>
                    <a:pt x="107343" y="28045"/>
                    <a:pt x="108727" y="25816"/>
                    <a:pt x="110188" y="23663"/>
                  </a:cubicBezTo>
                  <a:close/>
                  <a:moveTo>
                    <a:pt x="98348" y="42115"/>
                  </a:moveTo>
                  <a:cubicBezTo>
                    <a:pt x="104268" y="40270"/>
                    <a:pt x="118722" y="45805"/>
                    <a:pt x="123258" y="39347"/>
                  </a:cubicBezTo>
                  <a:cubicBezTo>
                    <a:pt x="125488" y="42192"/>
                    <a:pt x="127640" y="45037"/>
                    <a:pt x="129870" y="47881"/>
                  </a:cubicBezTo>
                  <a:cubicBezTo>
                    <a:pt x="117569" y="47112"/>
                    <a:pt x="104806" y="49112"/>
                    <a:pt x="92735" y="51572"/>
                  </a:cubicBezTo>
                  <a:cubicBezTo>
                    <a:pt x="94580" y="48343"/>
                    <a:pt x="96426" y="45190"/>
                    <a:pt x="98348" y="42115"/>
                  </a:cubicBezTo>
                  <a:close/>
                  <a:moveTo>
                    <a:pt x="85201" y="64488"/>
                  </a:moveTo>
                  <a:cubicBezTo>
                    <a:pt x="97963" y="60721"/>
                    <a:pt x="117876" y="55647"/>
                    <a:pt x="131023" y="58722"/>
                  </a:cubicBezTo>
                  <a:cubicBezTo>
                    <a:pt x="133176" y="58953"/>
                    <a:pt x="135021" y="58184"/>
                    <a:pt x="136251" y="56338"/>
                  </a:cubicBezTo>
                  <a:cubicBezTo>
                    <a:pt x="139634" y="60875"/>
                    <a:pt x="142940" y="65488"/>
                    <a:pt x="146246" y="70101"/>
                  </a:cubicBezTo>
                  <a:cubicBezTo>
                    <a:pt x="124411" y="70408"/>
                    <a:pt x="102576" y="72330"/>
                    <a:pt x="80665" y="72715"/>
                  </a:cubicBezTo>
                  <a:cubicBezTo>
                    <a:pt x="82202" y="69947"/>
                    <a:pt x="83663" y="67179"/>
                    <a:pt x="85201" y="64488"/>
                  </a:cubicBezTo>
                  <a:close/>
                  <a:moveTo>
                    <a:pt x="74591" y="83632"/>
                  </a:moveTo>
                  <a:cubicBezTo>
                    <a:pt x="100347" y="83632"/>
                    <a:pt x="126026" y="80864"/>
                    <a:pt x="151705" y="80787"/>
                  </a:cubicBezTo>
                  <a:cubicBezTo>
                    <a:pt x="156472" y="83017"/>
                    <a:pt x="159855" y="89168"/>
                    <a:pt x="163545" y="94319"/>
                  </a:cubicBezTo>
                  <a:cubicBezTo>
                    <a:pt x="131100" y="96472"/>
                    <a:pt x="98425" y="94319"/>
                    <a:pt x="66211" y="99393"/>
                  </a:cubicBezTo>
                  <a:cubicBezTo>
                    <a:pt x="69055" y="94165"/>
                    <a:pt x="71746" y="88860"/>
                    <a:pt x="74591" y="83632"/>
                  </a:cubicBezTo>
                  <a:close/>
                  <a:moveTo>
                    <a:pt x="42300" y="146215"/>
                  </a:moveTo>
                  <a:cubicBezTo>
                    <a:pt x="43222" y="146215"/>
                    <a:pt x="44299" y="145754"/>
                    <a:pt x="44991" y="145369"/>
                  </a:cubicBezTo>
                  <a:cubicBezTo>
                    <a:pt x="50988" y="143909"/>
                    <a:pt x="57138" y="143217"/>
                    <a:pt x="63289" y="142525"/>
                  </a:cubicBezTo>
                  <a:cubicBezTo>
                    <a:pt x="94811" y="139219"/>
                    <a:pt x="126718" y="137681"/>
                    <a:pt x="158394" y="137374"/>
                  </a:cubicBezTo>
                  <a:cubicBezTo>
                    <a:pt x="165775" y="137297"/>
                    <a:pt x="175539" y="135990"/>
                    <a:pt x="182689" y="138373"/>
                  </a:cubicBezTo>
                  <a:cubicBezTo>
                    <a:pt x="190916" y="141141"/>
                    <a:pt x="189224" y="131531"/>
                    <a:pt x="186149" y="128071"/>
                  </a:cubicBezTo>
                  <a:cubicBezTo>
                    <a:pt x="175616" y="116308"/>
                    <a:pt x="113033" y="127917"/>
                    <a:pt x="98425" y="128840"/>
                  </a:cubicBezTo>
                  <a:cubicBezTo>
                    <a:pt x="81895" y="129839"/>
                    <a:pt x="65134" y="130685"/>
                    <a:pt x="48835" y="133453"/>
                  </a:cubicBezTo>
                  <a:cubicBezTo>
                    <a:pt x="55754" y="119844"/>
                    <a:pt x="56908" y="111695"/>
                    <a:pt x="73207" y="109465"/>
                  </a:cubicBezTo>
                  <a:cubicBezTo>
                    <a:pt x="96426" y="106390"/>
                    <a:pt x="119952" y="106774"/>
                    <a:pt x="143325" y="106159"/>
                  </a:cubicBezTo>
                  <a:cubicBezTo>
                    <a:pt x="156933" y="105851"/>
                    <a:pt x="168235" y="100854"/>
                    <a:pt x="176538" y="112002"/>
                  </a:cubicBezTo>
                  <a:cubicBezTo>
                    <a:pt x="186994" y="126072"/>
                    <a:pt x="197989" y="139603"/>
                    <a:pt x="208522" y="153673"/>
                  </a:cubicBezTo>
                  <a:cubicBezTo>
                    <a:pt x="152320" y="147292"/>
                    <a:pt x="91582" y="154057"/>
                    <a:pt x="35611" y="159824"/>
                  </a:cubicBezTo>
                  <a:cubicBezTo>
                    <a:pt x="37764" y="155288"/>
                    <a:pt x="39993" y="150751"/>
                    <a:pt x="42300" y="146215"/>
                  </a:cubicBezTo>
                  <a:close/>
                  <a:moveTo>
                    <a:pt x="116800" y="179813"/>
                  </a:moveTo>
                  <a:cubicBezTo>
                    <a:pt x="93350" y="179736"/>
                    <a:pt x="69209" y="179736"/>
                    <a:pt x="66979" y="180659"/>
                  </a:cubicBezTo>
                  <a:cubicBezTo>
                    <a:pt x="53986" y="186041"/>
                    <a:pt x="37533" y="188424"/>
                    <a:pt x="20619" y="188424"/>
                  </a:cubicBezTo>
                  <a:cubicBezTo>
                    <a:pt x="23233" y="183427"/>
                    <a:pt x="25847" y="178506"/>
                    <a:pt x="28461" y="173509"/>
                  </a:cubicBezTo>
                  <a:cubicBezTo>
                    <a:pt x="33381" y="163822"/>
                    <a:pt x="85508" y="166743"/>
                    <a:pt x="97502" y="166051"/>
                  </a:cubicBezTo>
                  <a:cubicBezTo>
                    <a:pt x="119414" y="164821"/>
                    <a:pt x="141326" y="163822"/>
                    <a:pt x="163314" y="163437"/>
                  </a:cubicBezTo>
                  <a:cubicBezTo>
                    <a:pt x="177307" y="163206"/>
                    <a:pt x="198988" y="159439"/>
                    <a:pt x="212058" y="165205"/>
                  </a:cubicBezTo>
                  <a:cubicBezTo>
                    <a:pt x="217978" y="167819"/>
                    <a:pt x="219824" y="169280"/>
                    <a:pt x="224821" y="176969"/>
                  </a:cubicBezTo>
                  <a:cubicBezTo>
                    <a:pt x="204524" y="174893"/>
                    <a:pt x="184073" y="177276"/>
                    <a:pt x="163699" y="176815"/>
                  </a:cubicBezTo>
                  <a:cubicBezTo>
                    <a:pt x="162161" y="176430"/>
                    <a:pt x="159009" y="176584"/>
                    <a:pt x="157548" y="177276"/>
                  </a:cubicBezTo>
                  <a:cubicBezTo>
                    <a:pt x="149783" y="181120"/>
                    <a:pt x="133484" y="179890"/>
                    <a:pt x="116800" y="179813"/>
                  </a:cubicBezTo>
                  <a:close/>
                  <a:moveTo>
                    <a:pt x="75513" y="194959"/>
                  </a:moveTo>
                  <a:cubicBezTo>
                    <a:pt x="102884" y="190884"/>
                    <a:pt x="131254" y="190193"/>
                    <a:pt x="158855" y="189501"/>
                  </a:cubicBezTo>
                  <a:cubicBezTo>
                    <a:pt x="159316" y="192653"/>
                    <a:pt x="159855" y="195728"/>
                    <a:pt x="160470" y="198804"/>
                  </a:cubicBezTo>
                  <a:cubicBezTo>
                    <a:pt x="160239" y="198804"/>
                    <a:pt x="159931" y="198804"/>
                    <a:pt x="159701" y="198804"/>
                  </a:cubicBezTo>
                  <a:cubicBezTo>
                    <a:pt x="132484" y="201110"/>
                    <a:pt x="104114" y="203109"/>
                    <a:pt x="77359" y="209490"/>
                  </a:cubicBezTo>
                  <a:cubicBezTo>
                    <a:pt x="76590" y="204647"/>
                    <a:pt x="75975" y="199803"/>
                    <a:pt x="75513" y="194959"/>
                  </a:cubicBezTo>
                  <a:close/>
                  <a:moveTo>
                    <a:pt x="78896" y="220100"/>
                  </a:moveTo>
                  <a:cubicBezTo>
                    <a:pt x="102961" y="214411"/>
                    <a:pt x="141249" y="220100"/>
                    <a:pt x="162622" y="208875"/>
                  </a:cubicBezTo>
                  <a:cubicBezTo>
                    <a:pt x="164160" y="215257"/>
                    <a:pt x="165851" y="221561"/>
                    <a:pt x="167851" y="227789"/>
                  </a:cubicBezTo>
                  <a:cubicBezTo>
                    <a:pt x="140095" y="230326"/>
                    <a:pt x="112417" y="233555"/>
                    <a:pt x="84893" y="238091"/>
                  </a:cubicBezTo>
                  <a:cubicBezTo>
                    <a:pt x="80357" y="236861"/>
                    <a:pt x="80127" y="226789"/>
                    <a:pt x="78896" y="220100"/>
                  </a:cubicBezTo>
                  <a:close/>
                  <a:moveTo>
                    <a:pt x="85278" y="248855"/>
                  </a:moveTo>
                  <a:cubicBezTo>
                    <a:pt x="85816" y="248932"/>
                    <a:pt x="86123" y="248855"/>
                    <a:pt x="86661" y="248778"/>
                  </a:cubicBezTo>
                  <a:cubicBezTo>
                    <a:pt x="100501" y="246702"/>
                    <a:pt x="114724" y="244626"/>
                    <a:pt x="128717" y="242935"/>
                  </a:cubicBezTo>
                  <a:cubicBezTo>
                    <a:pt x="137020" y="241935"/>
                    <a:pt x="169696" y="234170"/>
                    <a:pt x="172617" y="242012"/>
                  </a:cubicBezTo>
                  <a:cubicBezTo>
                    <a:pt x="173924" y="245549"/>
                    <a:pt x="175308" y="249085"/>
                    <a:pt x="176692" y="252622"/>
                  </a:cubicBezTo>
                  <a:cubicBezTo>
                    <a:pt x="148014" y="253391"/>
                    <a:pt x="118876" y="261848"/>
                    <a:pt x="91659" y="270228"/>
                  </a:cubicBezTo>
                  <a:cubicBezTo>
                    <a:pt x="89276" y="263155"/>
                    <a:pt x="87200" y="256005"/>
                    <a:pt x="85278" y="248855"/>
                  </a:cubicBezTo>
                  <a:close/>
                  <a:moveTo>
                    <a:pt x="95426" y="280377"/>
                  </a:moveTo>
                  <a:cubicBezTo>
                    <a:pt x="122028" y="272150"/>
                    <a:pt x="150628" y="263924"/>
                    <a:pt x="178614" y="263385"/>
                  </a:cubicBezTo>
                  <a:cubicBezTo>
                    <a:pt x="183150" y="265231"/>
                    <a:pt x="184457" y="270536"/>
                    <a:pt x="187302" y="276225"/>
                  </a:cubicBezTo>
                  <a:cubicBezTo>
                    <a:pt x="158778" y="281607"/>
                    <a:pt x="131331" y="291217"/>
                    <a:pt x="103499" y="299367"/>
                  </a:cubicBezTo>
                  <a:cubicBezTo>
                    <a:pt x="100578" y="293140"/>
                    <a:pt x="97963" y="286758"/>
                    <a:pt x="95426" y="280377"/>
                  </a:cubicBezTo>
                  <a:close/>
                  <a:moveTo>
                    <a:pt x="108420" y="309285"/>
                  </a:moveTo>
                  <a:cubicBezTo>
                    <a:pt x="136174" y="301059"/>
                    <a:pt x="163775" y="291832"/>
                    <a:pt x="192069" y="286297"/>
                  </a:cubicBezTo>
                  <a:cubicBezTo>
                    <a:pt x="193606" y="286066"/>
                    <a:pt x="199526" y="298368"/>
                    <a:pt x="200680" y="300213"/>
                  </a:cubicBezTo>
                  <a:cubicBezTo>
                    <a:pt x="174924" y="311822"/>
                    <a:pt x="148014" y="320971"/>
                    <a:pt x="123104" y="334349"/>
                  </a:cubicBezTo>
                  <a:cubicBezTo>
                    <a:pt x="117722" y="326199"/>
                    <a:pt x="112879" y="317819"/>
                    <a:pt x="108420" y="309285"/>
                  </a:cubicBezTo>
                  <a:close/>
                  <a:moveTo>
                    <a:pt x="143709" y="361566"/>
                  </a:moveTo>
                  <a:cubicBezTo>
                    <a:pt x="138635" y="355646"/>
                    <a:pt x="133868" y="349572"/>
                    <a:pt x="129332" y="343267"/>
                  </a:cubicBezTo>
                  <a:cubicBezTo>
                    <a:pt x="144247" y="335425"/>
                    <a:pt x="201218" y="301904"/>
                    <a:pt x="211136" y="315743"/>
                  </a:cubicBezTo>
                  <a:cubicBezTo>
                    <a:pt x="212443" y="317588"/>
                    <a:pt x="214749" y="321586"/>
                    <a:pt x="215134" y="322355"/>
                  </a:cubicBezTo>
                  <a:cubicBezTo>
                    <a:pt x="199526" y="336271"/>
                    <a:pt x="182843" y="349341"/>
                    <a:pt x="166390" y="362258"/>
                  </a:cubicBezTo>
                  <a:cubicBezTo>
                    <a:pt x="153627" y="372176"/>
                    <a:pt x="153627" y="373175"/>
                    <a:pt x="143709" y="361566"/>
                  </a:cubicBezTo>
                  <a:close/>
                  <a:moveTo>
                    <a:pt x="161008" y="379941"/>
                  </a:moveTo>
                  <a:cubicBezTo>
                    <a:pt x="182074" y="364795"/>
                    <a:pt x="204063" y="348419"/>
                    <a:pt x="222668" y="330197"/>
                  </a:cubicBezTo>
                  <a:cubicBezTo>
                    <a:pt x="226436" y="334580"/>
                    <a:pt x="230433" y="338808"/>
                    <a:pt x="234662" y="342729"/>
                  </a:cubicBezTo>
                  <a:cubicBezTo>
                    <a:pt x="218132" y="361566"/>
                    <a:pt x="206215" y="386168"/>
                    <a:pt x="188609" y="403698"/>
                  </a:cubicBezTo>
                  <a:cubicBezTo>
                    <a:pt x="187456" y="404851"/>
                    <a:pt x="163314" y="382170"/>
                    <a:pt x="161008" y="379941"/>
                  </a:cubicBezTo>
                  <a:close/>
                  <a:moveTo>
                    <a:pt x="200833" y="412924"/>
                  </a:moveTo>
                  <a:cubicBezTo>
                    <a:pt x="188378" y="404082"/>
                    <a:pt x="235892" y="357799"/>
                    <a:pt x="242735" y="350033"/>
                  </a:cubicBezTo>
                  <a:cubicBezTo>
                    <a:pt x="248962" y="355031"/>
                    <a:pt x="255498" y="359413"/>
                    <a:pt x="262340" y="363411"/>
                  </a:cubicBezTo>
                  <a:cubicBezTo>
                    <a:pt x="248194" y="384016"/>
                    <a:pt x="237507" y="406927"/>
                    <a:pt x="227435" y="429684"/>
                  </a:cubicBezTo>
                  <a:cubicBezTo>
                    <a:pt x="218670" y="425071"/>
                    <a:pt x="209368" y="418921"/>
                    <a:pt x="200833" y="412924"/>
                  </a:cubicBezTo>
                  <a:close/>
                  <a:moveTo>
                    <a:pt x="237661" y="434220"/>
                  </a:moveTo>
                  <a:cubicBezTo>
                    <a:pt x="241428" y="412770"/>
                    <a:pt x="259880" y="386783"/>
                    <a:pt x="271643" y="368946"/>
                  </a:cubicBezTo>
                  <a:cubicBezTo>
                    <a:pt x="272104" y="368255"/>
                    <a:pt x="287404" y="375789"/>
                    <a:pt x="289403" y="376635"/>
                  </a:cubicBezTo>
                  <a:cubicBezTo>
                    <a:pt x="279024" y="399777"/>
                    <a:pt x="268491" y="423380"/>
                    <a:pt x="261187" y="447675"/>
                  </a:cubicBezTo>
                  <a:cubicBezTo>
                    <a:pt x="257420" y="445907"/>
                    <a:pt x="236815" y="438680"/>
                    <a:pt x="237661" y="434220"/>
                  </a:cubicBezTo>
                  <a:close/>
                  <a:moveTo>
                    <a:pt x="271259" y="451673"/>
                  </a:moveTo>
                  <a:cubicBezTo>
                    <a:pt x="273719" y="443985"/>
                    <a:pt x="295400" y="381171"/>
                    <a:pt x="299475" y="382247"/>
                  </a:cubicBezTo>
                  <a:cubicBezTo>
                    <a:pt x="304549" y="383478"/>
                    <a:pt x="310315" y="384323"/>
                    <a:pt x="315928" y="385938"/>
                  </a:cubicBezTo>
                  <a:cubicBezTo>
                    <a:pt x="305933" y="409618"/>
                    <a:pt x="299782" y="436142"/>
                    <a:pt x="295323" y="461437"/>
                  </a:cubicBezTo>
                  <a:cubicBezTo>
                    <a:pt x="292786" y="460592"/>
                    <a:pt x="270720" y="452903"/>
                    <a:pt x="271259" y="451673"/>
                  </a:cubicBezTo>
                  <a:close/>
                  <a:moveTo>
                    <a:pt x="331920" y="471355"/>
                  </a:moveTo>
                  <a:cubicBezTo>
                    <a:pt x="323078" y="469510"/>
                    <a:pt x="314390" y="467357"/>
                    <a:pt x="305779" y="464743"/>
                  </a:cubicBezTo>
                  <a:cubicBezTo>
                    <a:pt x="309700" y="439602"/>
                    <a:pt x="315928" y="412001"/>
                    <a:pt x="326538" y="388783"/>
                  </a:cubicBezTo>
                  <a:cubicBezTo>
                    <a:pt x="331996" y="390166"/>
                    <a:pt x="337609" y="391320"/>
                    <a:pt x="343145" y="392319"/>
                  </a:cubicBezTo>
                  <a:cubicBezTo>
                    <a:pt x="338532" y="418382"/>
                    <a:pt x="333227" y="444907"/>
                    <a:pt x="331920" y="471355"/>
                  </a:cubicBezTo>
                  <a:close/>
                  <a:moveTo>
                    <a:pt x="360751" y="475891"/>
                  </a:moveTo>
                  <a:cubicBezTo>
                    <a:pt x="342222" y="473969"/>
                    <a:pt x="342068" y="472816"/>
                    <a:pt x="344605" y="453057"/>
                  </a:cubicBezTo>
                  <a:cubicBezTo>
                    <a:pt x="346681" y="436219"/>
                    <a:pt x="349526" y="419459"/>
                    <a:pt x="352294" y="402775"/>
                  </a:cubicBezTo>
                  <a:cubicBezTo>
                    <a:pt x="354139" y="391320"/>
                    <a:pt x="355215" y="394549"/>
                    <a:pt x="367132" y="395702"/>
                  </a:cubicBezTo>
                  <a:cubicBezTo>
                    <a:pt x="364211" y="422304"/>
                    <a:pt x="360828" y="449213"/>
                    <a:pt x="360751" y="475891"/>
                  </a:cubicBezTo>
                  <a:close/>
                  <a:moveTo>
                    <a:pt x="392888" y="477352"/>
                  </a:moveTo>
                  <a:cubicBezTo>
                    <a:pt x="389428" y="477429"/>
                    <a:pt x="385738" y="477352"/>
                    <a:pt x="382201" y="477275"/>
                  </a:cubicBezTo>
                  <a:cubicBezTo>
                    <a:pt x="362673" y="476737"/>
                    <a:pt x="372898" y="449059"/>
                    <a:pt x="374359" y="433375"/>
                  </a:cubicBezTo>
                  <a:cubicBezTo>
                    <a:pt x="376666" y="407773"/>
                    <a:pt x="369362" y="397163"/>
                    <a:pt x="393888" y="397009"/>
                  </a:cubicBezTo>
                  <a:cubicBezTo>
                    <a:pt x="391043" y="423611"/>
                    <a:pt x="392965" y="450751"/>
                    <a:pt x="392888" y="477352"/>
                  </a:cubicBezTo>
                  <a:close/>
                  <a:moveTo>
                    <a:pt x="403805" y="477121"/>
                  </a:moveTo>
                  <a:cubicBezTo>
                    <a:pt x="403729" y="461745"/>
                    <a:pt x="395349" y="397624"/>
                    <a:pt x="411648" y="396394"/>
                  </a:cubicBezTo>
                  <a:cubicBezTo>
                    <a:pt x="414262" y="396240"/>
                    <a:pt x="418337" y="394241"/>
                    <a:pt x="418490" y="397393"/>
                  </a:cubicBezTo>
                  <a:cubicBezTo>
                    <a:pt x="418875" y="411617"/>
                    <a:pt x="420643" y="425840"/>
                    <a:pt x="421335" y="440064"/>
                  </a:cubicBezTo>
                  <a:cubicBezTo>
                    <a:pt x="421950" y="451904"/>
                    <a:pt x="425641" y="463436"/>
                    <a:pt x="425717" y="475276"/>
                  </a:cubicBezTo>
                  <a:cubicBezTo>
                    <a:pt x="418414" y="476199"/>
                    <a:pt x="411110" y="476814"/>
                    <a:pt x="403805" y="477121"/>
                  </a:cubicBezTo>
                  <a:close/>
                  <a:moveTo>
                    <a:pt x="436558" y="473739"/>
                  </a:moveTo>
                  <a:cubicBezTo>
                    <a:pt x="435712" y="448137"/>
                    <a:pt x="429408" y="422842"/>
                    <a:pt x="429408" y="397009"/>
                  </a:cubicBezTo>
                  <a:cubicBezTo>
                    <a:pt x="429408" y="390551"/>
                    <a:pt x="444554" y="391550"/>
                    <a:pt x="449090" y="390320"/>
                  </a:cubicBezTo>
                  <a:cubicBezTo>
                    <a:pt x="450551" y="415615"/>
                    <a:pt x="459085" y="442832"/>
                    <a:pt x="467081" y="466742"/>
                  </a:cubicBezTo>
                  <a:cubicBezTo>
                    <a:pt x="457086" y="469741"/>
                    <a:pt x="446860" y="472047"/>
                    <a:pt x="436558" y="473739"/>
                  </a:cubicBezTo>
                  <a:close/>
                  <a:moveTo>
                    <a:pt x="477537" y="463513"/>
                  </a:moveTo>
                  <a:cubicBezTo>
                    <a:pt x="482073" y="461207"/>
                    <a:pt x="453934" y="397931"/>
                    <a:pt x="459931" y="388859"/>
                  </a:cubicBezTo>
                  <a:cubicBezTo>
                    <a:pt x="463083" y="384093"/>
                    <a:pt x="476307" y="381632"/>
                    <a:pt x="482919" y="378864"/>
                  </a:cubicBezTo>
                  <a:cubicBezTo>
                    <a:pt x="490376" y="403775"/>
                    <a:pt x="497526" y="428839"/>
                    <a:pt x="506752" y="453134"/>
                  </a:cubicBezTo>
                  <a:cubicBezTo>
                    <a:pt x="496988" y="456747"/>
                    <a:pt x="487301" y="460284"/>
                    <a:pt x="477537" y="463513"/>
                  </a:cubicBezTo>
                  <a:close/>
                  <a:moveTo>
                    <a:pt x="516901" y="449290"/>
                  </a:moveTo>
                  <a:cubicBezTo>
                    <a:pt x="507675" y="425071"/>
                    <a:pt x="500833" y="399854"/>
                    <a:pt x="493144" y="375251"/>
                  </a:cubicBezTo>
                  <a:cubicBezTo>
                    <a:pt x="492683" y="373560"/>
                    <a:pt x="508752" y="367024"/>
                    <a:pt x="511135" y="365794"/>
                  </a:cubicBezTo>
                  <a:cubicBezTo>
                    <a:pt x="520130" y="390397"/>
                    <a:pt x="533047" y="413923"/>
                    <a:pt x="545502" y="436911"/>
                  </a:cubicBezTo>
                  <a:cubicBezTo>
                    <a:pt x="536122" y="441524"/>
                    <a:pt x="526588" y="445522"/>
                    <a:pt x="516901" y="449290"/>
                  </a:cubicBezTo>
                  <a:close/>
                  <a:moveTo>
                    <a:pt x="558879" y="430300"/>
                  </a:moveTo>
                  <a:cubicBezTo>
                    <a:pt x="551345" y="434374"/>
                    <a:pt x="539812" y="402468"/>
                    <a:pt x="536429" y="395548"/>
                  </a:cubicBezTo>
                  <a:cubicBezTo>
                    <a:pt x="527818" y="378096"/>
                    <a:pt x="513672" y="365333"/>
                    <a:pt x="531278" y="354800"/>
                  </a:cubicBezTo>
                  <a:cubicBezTo>
                    <a:pt x="532662" y="357645"/>
                    <a:pt x="534123" y="360797"/>
                    <a:pt x="535661" y="363411"/>
                  </a:cubicBezTo>
                  <a:lnTo>
                    <a:pt x="535661" y="363411"/>
                  </a:lnTo>
                  <a:cubicBezTo>
                    <a:pt x="546040" y="383478"/>
                    <a:pt x="555420" y="406235"/>
                    <a:pt x="569566" y="424226"/>
                  </a:cubicBezTo>
                  <a:cubicBezTo>
                    <a:pt x="566030" y="426301"/>
                    <a:pt x="562493" y="428377"/>
                    <a:pt x="558879" y="430300"/>
                  </a:cubicBezTo>
                  <a:close/>
                  <a:moveTo>
                    <a:pt x="584482" y="414154"/>
                  </a:moveTo>
                  <a:cubicBezTo>
                    <a:pt x="570873" y="424072"/>
                    <a:pt x="551575" y="370254"/>
                    <a:pt x="545117" y="358183"/>
                  </a:cubicBezTo>
                  <a:cubicBezTo>
                    <a:pt x="538428" y="350571"/>
                    <a:pt x="542426" y="348034"/>
                    <a:pt x="549038" y="343575"/>
                  </a:cubicBezTo>
                  <a:cubicBezTo>
                    <a:pt x="556880" y="356491"/>
                    <a:pt x="595783" y="405851"/>
                    <a:pt x="584482" y="414154"/>
                  </a:cubicBezTo>
                  <a:close/>
                </a:path>
              </a:pathLst>
            </a:custGeom>
            <a:grpFill/>
            <a:ln w="7682" cap="flat">
              <a:noFill/>
              <a:prstDash val="solid"/>
              <a:miter/>
            </a:ln>
          </p:spPr>
          <p:txBody>
            <a:bodyPr rtlCol="0" anchor="ctr"/>
            <a:lstStyle/>
            <a:p>
              <a:endParaRPr lang="en-US"/>
            </a:p>
          </p:txBody>
        </p:sp>
      </p:grpSp>
    </p:spTree>
    <p:extLst>
      <p:ext uri="{BB962C8B-B14F-4D97-AF65-F5344CB8AC3E}">
        <p14:creationId xmlns:p14="http://schemas.microsoft.com/office/powerpoint/2010/main" val="211173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A94F-87EE-4F34-A96A-5B5B7F3FB094}"/>
              </a:ext>
            </a:extLst>
          </p:cNvPr>
          <p:cNvSpPr>
            <a:spLocks noGrp="1"/>
          </p:cNvSpPr>
          <p:nvPr>
            <p:ph type="title"/>
          </p:nvPr>
        </p:nvSpPr>
        <p:spPr>
          <a:xfrm>
            <a:off x="867103" y="365125"/>
            <a:ext cx="11201399" cy="1325563"/>
          </a:xfrm>
        </p:spPr>
        <p:txBody>
          <a:bodyPr/>
          <a:lstStyle/>
          <a:p>
            <a:r>
              <a:rPr lang="en-US" sz="4000" dirty="0">
                <a:latin typeface="Calibri" panose="020F0502020204030204" pitchFamily="34" charset="0"/>
                <a:cs typeface="Calibri" panose="020F0502020204030204" pitchFamily="34" charset="0"/>
              </a:rPr>
              <a:t>WORK FORCE MODEL: </a:t>
            </a:r>
            <a:br>
              <a:rPr lang="en-US" sz="4000" dirty="0">
                <a:latin typeface="Calibri" panose="020F0502020204030204" pitchFamily="34" charset="0"/>
                <a:cs typeface="Calibri" panose="020F0502020204030204" pitchFamily="34" charset="0"/>
              </a:rPr>
            </a:br>
            <a:r>
              <a:rPr lang="en-US" sz="4000" dirty="0">
                <a:solidFill>
                  <a:schemeClr val="tx2"/>
                </a:solidFill>
                <a:latin typeface="Calibri" panose="020F0502020204030204" pitchFamily="34" charset="0"/>
                <a:cs typeface="Calibri" panose="020F0502020204030204" pitchFamily="34" charset="0"/>
              </a:rPr>
              <a:t>REMEMBER THE PAST AND EMBRACE THE FUTURE</a:t>
            </a:r>
          </a:p>
        </p:txBody>
      </p:sp>
      <p:sp>
        <p:nvSpPr>
          <p:cNvPr id="3" name="TextBox 2">
            <a:extLst>
              <a:ext uri="{FF2B5EF4-FFF2-40B4-BE49-F238E27FC236}">
                <a16:creationId xmlns:a16="http://schemas.microsoft.com/office/drawing/2014/main" id="{0FBA69B0-7097-479F-A71B-A9EBD352FDBC}"/>
              </a:ext>
            </a:extLst>
          </p:cNvPr>
          <p:cNvSpPr txBox="1"/>
          <p:nvPr/>
        </p:nvSpPr>
        <p:spPr>
          <a:xfrm>
            <a:off x="946298" y="1998921"/>
            <a:ext cx="10570412"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What really matters when it comes to ensuring success?</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Connectivity </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Intentionality v. Physicality</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Mindset</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Why it won’t work v. how we make it work</a:t>
            </a:r>
          </a:p>
          <a:p>
            <a:pPr marL="285750" lvl="1"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Be flexible as often as you are able, no “one size fits all” approach</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If you have hired the right people, this will drive buy-in and allow your teams to be seen, heard and feel valued</a:t>
            </a:r>
          </a:p>
        </p:txBody>
      </p:sp>
      <p:grpSp>
        <p:nvGrpSpPr>
          <p:cNvPr id="8" name="Graphic 4">
            <a:extLst>
              <a:ext uri="{FF2B5EF4-FFF2-40B4-BE49-F238E27FC236}">
                <a16:creationId xmlns:a16="http://schemas.microsoft.com/office/drawing/2014/main" id="{13580914-A32A-4C7F-A023-F740B742FB4C}"/>
              </a:ext>
            </a:extLst>
          </p:cNvPr>
          <p:cNvGrpSpPr/>
          <p:nvPr/>
        </p:nvGrpSpPr>
        <p:grpSpPr>
          <a:xfrm>
            <a:off x="9536852" y="2160133"/>
            <a:ext cx="1375201" cy="1614945"/>
            <a:chOff x="7340746" y="4532800"/>
            <a:chExt cx="1145084" cy="1344711"/>
          </a:xfrm>
          <a:solidFill>
            <a:schemeClr val="tx2"/>
          </a:solidFill>
        </p:grpSpPr>
        <p:sp>
          <p:nvSpPr>
            <p:cNvPr id="9" name="Graphic 4">
              <a:extLst>
                <a:ext uri="{FF2B5EF4-FFF2-40B4-BE49-F238E27FC236}">
                  <a16:creationId xmlns:a16="http://schemas.microsoft.com/office/drawing/2014/main" id="{3491C02C-A90A-48A4-9C26-7C8EDB64CCC3}"/>
                </a:ext>
              </a:extLst>
            </p:cNvPr>
            <p:cNvSpPr/>
            <p:nvPr/>
          </p:nvSpPr>
          <p:spPr>
            <a:xfrm>
              <a:off x="7464925" y="4699559"/>
              <a:ext cx="581678" cy="531684"/>
            </a:xfrm>
            <a:custGeom>
              <a:avLst/>
              <a:gdLst>
                <a:gd name="connsiteX0" fmla="*/ 289721 w 581678"/>
                <a:gd name="connsiteY0" fmla="*/ 531575 h 531684"/>
                <a:gd name="connsiteX1" fmla="*/ 146779 w 581678"/>
                <a:gd name="connsiteY1" fmla="*/ 497030 h 531684"/>
                <a:gd name="connsiteX2" fmla="*/ 19182 w 581678"/>
                <a:gd name="connsiteY2" fmla="*/ 364743 h 531684"/>
                <a:gd name="connsiteX3" fmla="*/ 18455 w 581678"/>
                <a:gd name="connsiteY3" fmla="*/ 362961 h 531684"/>
                <a:gd name="connsiteX4" fmla="*/ 16601 w 581678"/>
                <a:gd name="connsiteY4" fmla="*/ 358270 h 531684"/>
                <a:gd name="connsiteX5" fmla="*/ 21473 w 581678"/>
                <a:gd name="connsiteY5" fmla="*/ 156167 h 531684"/>
                <a:gd name="connsiteX6" fmla="*/ 135252 w 581678"/>
                <a:gd name="connsiteY6" fmla="*/ 32388 h 531684"/>
                <a:gd name="connsiteX7" fmla="*/ 282957 w 581678"/>
                <a:gd name="connsiteY7" fmla="*/ 98 h 531684"/>
                <a:gd name="connsiteX8" fmla="*/ 296012 w 581678"/>
                <a:gd name="connsiteY8" fmla="*/ 680 h 531684"/>
                <a:gd name="connsiteX9" fmla="*/ 447862 w 581678"/>
                <a:gd name="connsiteY9" fmla="*/ 48024 h 531684"/>
                <a:gd name="connsiteX10" fmla="*/ 571095 w 581678"/>
                <a:gd name="connsiteY10" fmla="*/ 211547 h 531684"/>
                <a:gd name="connsiteX11" fmla="*/ 530405 w 581678"/>
                <a:gd name="connsiteY11" fmla="*/ 424850 h 531684"/>
                <a:gd name="connsiteX12" fmla="*/ 456262 w 581678"/>
                <a:gd name="connsiteY12" fmla="*/ 490267 h 531684"/>
                <a:gd name="connsiteX13" fmla="*/ 427499 w 581678"/>
                <a:gd name="connsiteY13" fmla="*/ 505575 h 531684"/>
                <a:gd name="connsiteX14" fmla="*/ 420336 w 581678"/>
                <a:gd name="connsiteY14" fmla="*/ 511357 h 531684"/>
                <a:gd name="connsiteX15" fmla="*/ 413463 w 581678"/>
                <a:gd name="connsiteY15" fmla="*/ 513866 h 531684"/>
                <a:gd name="connsiteX16" fmla="*/ 412808 w 581678"/>
                <a:gd name="connsiteY16" fmla="*/ 513830 h 531684"/>
                <a:gd name="connsiteX17" fmla="*/ 346701 w 581678"/>
                <a:gd name="connsiteY17" fmla="*/ 528520 h 531684"/>
                <a:gd name="connsiteX18" fmla="*/ 343429 w 581678"/>
                <a:gd name="connsiteY18" fmla="*/ 529030 h 531684"/>
                <a:gd name="connsiteX19" fmla="*/ 342883 w 581678"/>
                <a:gd name="connsiteY19" fmla="*/ 529030 h 531684"/>
                <a:gd name="connsiteX20" fmla="*/ 289721 w 581678"/>
                <a:gd name="connsiteY20" fmla="*/ 531575 h 531684"/>
                <a:gd name="connsiteX21" fmla="*/ 46164 w 581678"/>
                <a:gd name="connsiteY21" fmla="*/ 351725 h 531684"/>
                <a:gd name="connsiteX22" fmla="*/ 111180 w 581678"/>
                <a:gd name="connsiteY22" fmla="*/ 421941 h 531684"/>
                <a:gd name="connsiteX23" fmla="*/ 186741 w 581678"/>
                <a:gd name="connsiteY23" fmla="*/ 451504 h 531684"/>
                <a:gd name="connsiteX24" fmla="*/ 227141 w 581678"/>
                <a:gd name="connsiteY24" fmla="*/ 455286 h 531684"/>
                <a:gd name="connsiteX25" fmla="*/ 276376 w 581678"/>
                <a:gd name="connsiteY25" fmla="*/ 453286 h 531684"/>
                <a:gd name="connsiteX26" fmla="*/ 360774 w 581678"/>
                <a:gd name="connsiteY26" fmla="*/ 433796 h 531684"/>
                <a:gd name="connsiteX27" fmla="*/ 500406 w 581678"/>
                <a:gd name="connsiteY27" fmla="*/ 292963 h 531684"/>
                <a:gd name="connsiteX28" fmla="*/ 509424 w 581678"/>
                <a:gd name="connsiteY28" fmla="*/ 196056 h 531684"/>
                <a:gd name="connsiteX29" fmla="*/ 457135 w 581678"/>
                <a:gd name="connsiteY29" fmla="*/ 96023 h 531684"/>
                <a:gd name="connsiteX30" fmla="*/ 453498 w 581678"/>
                <a:gd name="connsiteY30" fmla="*/ 88896 h 531684"/>
                <a:gd name="connsiteX31" fmla="*/ 428263 w 581678"/>
                <a:gd name="connsiteY31" fmla="*/ 71005 h 531684"/>
                <a:gd name="connsiteX32" fmla="*/ 282885 w 581678"/>
                <a:gd name="connsiteY32" fmla="*/ 29443 h 531684"/>
                <a:gd name="connsiteX33" fmla="*/ 134488 w 581678"/>
                <a:gd name="connsiteY33" fmla="*/ 67078 h 531684"/>
                <a:gd name="connsiteX34" fmla="*/ 39764 w 581678"/>
                <a:gd name="connsiteY34" fmla="*/ 195256 h 531684"/>
                <a:gd name="connsiteX35" fmla="*/ 46164 w 581678"/>
                <a:gd name="connsiteY35" fmla="*/ 351725 h 5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1678" h="531684">
                  <a:moveTo>
                    <a:pt x="289721" y="531575"/>
                  </a:moveTo>
                  <a:cubicBezTo>
                    <a:pt x="239104" y="530375"/>
                    <a:pt x="189651" y="518412"/>
                    <a:pt x="146779" y="497030"/>
                  </a:cubicBezTo>
                  <a:cubicBezTo>
                    <a:pt x="87762" y="467577"/>
                    <a:pt x="42455" y="420632"/>
                    <a:pt x="19182" y="364743"/>
                  </a:cubicBezTo>
                  <a:cubicBezTo>
                    <a:pt x="18892" y="364125"/>
                    <a:pt x="18637" y="363543"/>
                    <a:pt x="18455" y="362961"/>
                  </a:cubicBezTo>
                  <a:cubicBezTo>
                    <a:pt x="17837" y="361398"/>
                    <a:pt x="17219" y="359870"/>
                    <a:pt x="16601" y="358270"/>
                  </a:cubicBezTo>
                  <a:cubicBezTo>
                    <a:pt x="-7144" y="296126"/>
                    <a:pt x="-5326" y="220565"/>
                    <a:pt x="21473" y="156167"/>
                  </a:cubicBezTo>
                  <a:cubicBezTo>
                    <a:pt x="43873" y="102350"/>
                    <a:pt x="84272" y="58387"/>
                    <a:pt x="135252" y="32388"/>
                  </a:cubicBezTo>
                  <a:cubicBezTo>
                    <a:pt x="179178" y="9989"/>
                    <a:pt x="230232" y="-1175"/>
                    <a:pt x="282957" y="98"/>
                  </a:cubicBezTo>
                  <a:cubicBezTo>
                    <a:pt x="287284" y="207"/>
                    <a:pt x="291685" y="389"/>
                    <a:pt x="296012" y="680"/>
                  </a:cubicBezTo>
                  <a:cubicBezTo>
                    <a:pt x="353028" y="4280"/>
                    <a:pt x="405536" y="20643"/>
                    <a:pt x="447862" y="48024"/>
                  </a:cubicBezTo>
                  <a:cubicBezTo>
                    <a:pt x="505097" y="85041"/>
                    <a:pt x="551169" y="146203"/>
                    <a:pt x="571095" y="211547"/>
                  </a:cubicBezTo>
                  <a:cubicBezTo>
                    <a:pt x="594076" y="286891"/>
                    <a:pt x="579240" y="364634"/>
                    <a:pt x="530405" y="424850"/>
                  </a:cubicBezTo>
                  <a:cubicBezTo>
                    <a:pt x="509715" y="450341"/>
                    <a:pt x="484079" y="472958"/>
                    <a:pt x="456262" y="490267"/>
                  </a:cubicBezTo>
                  <a:cubicBezTo>
                    <a:pt x="447280" y="495867"/>
                    <a:pt x="437608" y="500994"/>
                    <a:pt x="427499" y="505575"/>
                  </a:cubicBezTo>
                  <a:cubicBezTo>
                    <a:pt x="425790" y="508157"/>
                    <a:pt x="423317" y="510194"/>
                    <a:pt x="420336" y="511357"/>
                  </a:cubicBezTo>
                  <a:cubicBezTo>
                    <a:pt x="418481" y="512994"/>
                    <a:pt x="416081" y="513939"/>
                    <a:pt x="413463" y="513866"/>
                  </a:cubicBezTo>
                  <a:lnTo>
                    <a:pt x="412808" y="513830"/>
                  </a:lnTo>
                  <a:cubicBezTo>
                    <a:pt x="391318" y="520666"/>
                    <a:pt x="369100" y="525611"/>
                    <a:pt x="346701" y="528520"/>
                  </a:cubicBezTo>
                  <a:lnTo>
                    <a:pt x="343429" y="529030"/>
                  </a:lnTo>
                  <a:lnTo>
                    <a:pt x="342883" y="529030"/>
                  </a:lnTo>
                  <a:cubicBezTo>
                    <a:pt x="325392" y="531138"/>
                    <a:pt x="307429" y="532011"/>
                    <a:pt x="289721" y="531575"/>
                  </a:cubicBezTo>
                  <a:close/>
                  <a:moveTo>
                    <a:pt x="46164" y="351725"/>
                  </a:moveTo>
                  <a:cubicBezTo>
                    <a:pt x="65291" y="382415"/>
                    <a:pt x="87180" y="406051"/>
                    <a:pt x="111180" y="421941"/>
                  </a:cubicBezTo>
                  <a:cubicBezTo>
                    <a:pt x="133616" y="436814"/>
                    <a:pt x="159033" y="446741"/>
                    <a:pt x="186741" y="451504"/>
                  </a:cubicBezTo>
                  <a:cubicBezTo>
                    <a:pt x="199360" y="453686"/>
                    <a:pt x="212923" y="454922"/>
                    <a:pt x="227141" y="455286"/>
                  </a:cubicBezTo>
                  <a:cubicBezTo>
                    <a:pt x="242377" y="455650"/>
                    <a:pt x="258485" y="454995"/>
                    <a:pt x="276376" y="453286"/>
                  </a:cubicBezTo>
                  <a:cubicBezTo>
                    <a:pt x="310593" y="449977"/>
                    <a:pt x="337429" y="443795"/>
                    <a:pt x="360774" y="433796"/>
                  </a:cubicBezTo>
                  <a:cubicBezTo>
                    <a:pt x="426372" y="405724"/>
                    <a:pt x="478552" y="353071"/>
                    <a:pt x="500406" y="292963"/>
                  </a:cubicBezTo>
                  <a:cubicBezTo>
                    <a:pt x="512297" y="260237"/>
                    <a:pt x="515424" y="226710"/>
                    <a:pt x="509424" y="196056"/>
                  </a:cubicBezTo>
                  <a:cubicBezTo>
                    <a:pt x="502479" y="160530"/>
                    <a:pt x="484879" y="126895"/>
                    <a:pt x="457135" y="96023"/>
                  </a:cubicBezTo>
                  <a:cubicBezTo>
                    <a:pt x="455244" y="93914"/>
                    <a:pt x="454007" y="91477"/>
                    <a:pt x="453498" y="88896"/>
                  </a:cubicBezTo>
                  <a:cubicBezTo>
                    <a:pt x="445280" y="82278"/>
                    <a:pt x="436808" y="76278"/>
                    <a:pt x="428263" y="71005"/>
                  </a:cubicBezTo>
                  <a:cubicBezTo>
                    <a:pt x="386591" y="45479"/>
                    <a:pt x="334956" y="30715"/>
                    <a:pt x="282885" y="29443"/>
                  </a:cubicBezTo>
                  <a:cubicBezTo>
                    <a:pt x="228086" y="28134"/>
                    <a:pt x="176742" y="41151"/>
                    <a:pt x="134488" y="67078"/>
                  </a:cubicBezTo>
                  <a:cubicBezTo>
                    <a:pt x="87944" y="95623"/>
                    <a:pt x="54309" y="141149"/>
                    <a:pt x="39764" y="195256"/>
                  </a:cubicBezTo>
                  <a:cubicBezTo>
                    <a:pt x="25146" y="249546"/>
                    <a:pt x="27437" y="305072"/>
                    <a:pt x="46164" y="351725"/>
                  </a:cubicBezTo>
                  <a:close/>
                </a:path>
              </a:pathLst>
            </a:custGeom>
            <a:grpFill/>
            <a:ln w="3632"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9EBE6CE1-8F9B-4B11-93A3-19B20087D93A}"/>
                </a:ext>
              </a:extLst>
            </p:cNvPr>
            <p:cNvSpPr/>
            <p:nvPr/>
          </p:nvSpPr>
          <p:spPr>
            <a:xfrm>
              <a:off x="7340746" y="4532800"/>
              <a:ext cx="1145084" cy="1344711"/>
            </a:xfrm>
            <a:custGeom>
              <a:avLst/>
              <a:gdLst>
                <a:gd name="connsiteX0" fmla="*/ 1014393 w 1145084"/>
                <a:gd name="connsiteY0" fmla="*/ 1344680 h 1344711"/>
                <a:gd name="connsiteX1" fmla="*/ 988721 w 1145084"/>
                <a:gd name="connsiteY1" fmla="*/ 1337444 h 1344711"/>
                <a:gd name="connsiteX2" fmla="*/ 983121 w 1145084"/>
                <a:gd name="connsiteY2" fmla="*/ 1333008 h 1344711"/>
                <a:gd name="connsiteX3" fmla="*/ 982321 w 1145084"/>
                <a:gd name="connsiteY3" fmla="*/ 1331953 h 1344711"/>
                <a:gd name="connsiteX4" fmla="*/ 978757 w 1145084"/>
                <a:gd name="connsiteY4" fmla="*/ 1327444 h 1344711"/>
                <a:gd name="connsiteX5" fmla="*/ 978430 w 1145084"/>
                <a:gd name="connsiteY5" fmla="*/ 1326899 h 1344711"/>
                <a:gd name="connsiteX6" fmla="*/ 940613 w 1145084"/>
                <a:gd name="connsiteY6" fmla="*/ 1277555 h 1344711"/>
                <a:gd name="connsiteX7" fmla="*/ 928286 w 1145084"/>
                <a:gd name="connsiteY7" fmla="*/ 1261228 h 1344711"/>
                <a:gd name="connsiteX8" fmla="*/ 783126 w 1145084"/>
                <a:gd name="connsiteY8" fmla="*/ 1065087 h 1344711"/>
                <a:gd name="connsiteX9" fmla="*/ 703310 w 1145084"/>
                <a:gd name="connsiteY9" fmla="*/ 948727 h 1344711"/>
                <a:gd name="connsiteX10" fmla="*/ 662256 w 1145084"/>
                <a:gd name="connsiteY10" fmla="*/ 890292 h 1344711"/>
                <a:gd name="connsiteX11" fmla="*/ 616294 w 1145084"/>
                <a:gd name="connsiteY11" fmla="*/ 824403 h 1344711"/>
                <a:gd name="connsiteX12" fmla="*/ 614658 w 1145084"/>
                <a:gd name="connsiteY12" fmla="*/ 821894 h 1344711"/>
                <a:gd name="connsiteX13" fmla="*/ 614004 w 1145084"/>
                <a:gd name="connsiteY13" fmla="*/ 821094 h 1344711"/>
                <a:gd name="connsiteX14" fmla="*/ 613822 w 1145084"/>
                <a:gd name="connsiteY14" fmla="*/ 820476 h 1344711"/>
                <a:gd name="connsiteX15" fmla="*/ 613131 w 1145084"/>
                <a:gd name="connsiteY15" fmla="*/ 818949 h 1344711"/>
                <a:gd name="connsiteX16" fmla="*/ 619312 w 1145084"/>
                <a:gd name="connsiteY16" fmla="*/ 775677 h 1344711"/>
                <a:gd name="connsiteX17" fmla="*/ 629203 w 1145084"/>
                <a:gd name="connsiteY17" fmla="*/ 762368 h 1344711"/>
                <a:gd name="connsiteX18" fmla="*/ 621240 w 1145084"/>
                <a:gd name="connsiteY18" fmla="*/ 751241 h 1344711"/>
                <a:gd name="connsiteX19" fmla="*/ 425790 w 1145084"/>
                <a:gd name="connsiteY19" fmla="*/ 795640 h 1344711"/>
                <a:gd name="connsiteX20" fmla="*/ 267576 w 1145084"/>
                <a:gd name="connsiteY20" fmla="*/ 760986 h 1344711"/>
                <a:gd name="connsiteX21" fmla="*/ 73290 w 1145084"/>
                <a:gd name="connsiteY21" fmla="*/ 595318 h 1344711"/>
                <a:gd name="connsiteX22" fmla="*/ 65945 w 1145084"/>
                <a:gd name="connsiteY22" fmla="*/ 588955 h 1344711"/>
                <a:gd name="connsiteX23" fmla="*/ 56600 w 1145084"/>
                <a:gd name="connsiteY23" fmla="*/ 572592 h 1344711"/>
                <a:gd name="connsiteX24" fmla="*/ 3983 w 1145084"/>
                <a:gd name="connsiteY24" fmla="*/ 310598 h 1344711"/>
                <a:gd name="connsiteX25" fmla="*/ 106671 w 1145084"/>
                <a:gd name="connsiteY25" fmla="*/ 107222 h 1344711"/>
                <a:gd name="connsiteX26" fmla="*/ 302957 w 1145084"/>
                <a:gd name="connsiteY26" fmla="*/ 9261 h 1344711"/>
                <a:gd name="connsiteX27" fmla="*/ 408445 w 1145084"/>
                <a:gd name="connsiteY27" fmla="*/ 134 h 1344711"/>
                <a:gd name="connsiteX28" fmla="*/ 538696 w 1145084"/>
                <a:gd name="connsiteY28" fmla="*/ 25370 h 1344711"/>
                <a:gd name="connsiteX29" fmla="*/ 698619 w 1145084"/>
                <a:gd name="connsiteY29" fmla="*/ 145439 h 1344711"/>
                <a:gd name="connsiteX30" fmla="*/ 766363 w 1145084"/>
                <a:gd name="connsiteY30" fmla="*/ 258018 h 1344711"/>
                <a:gd name="connsiteX31" fmla="*/ 794144 w 1145084"/>
                <a:gd name="connsiteY31" fmla="*/ 324125 h 1344711"/>
                <a:gd name="connsiteX32" fmla="*/ 797417 w 1145084"/>
                <a:gd name="connsiteY32" fmla="*/ 545101 h 1344711"/>
                <a:gd name="connsiteX33" fmla="*/ 698001 w 1145084"/>
                <a:gd name="connsiteY33" fmla="*/ 698224 h 1344711"/>
                <a:gd name="connsiteX34" fmla="*/ 707928 w 1145084"/>
                <a:gd name="connsiteY34" fmla="*/ 711752 h 1344711"/>
                <a:gd name="connsiteX35" fmla="*/ 729855 w 1145084"/>
                <a:gd name="connsiteY35" fmla="*/ 707206 h 1344711"/>
                <a:gd name="connsiteX36" fmla="*/ 740618 w 1145084"/>
                <a:gd name="connsiteY36" fmla="*/ 706733 h 1344711"/>
                <a:gd name="connsiteX37" fmla="*/ 768217 w 1145084"/>
                <a:gd name="connsiteY37" fmla="*/ 715351 h 1344711"/>
                <a:gd name="connsiteX38" fmla="*/ 775781 w 1145084"/>
                <a:gd name="connsiteY38" fmla="*/ 721788 h 1344711"/>
                <a:gd name="connsiteX39" fmla="*/ 799853 w 1145084"/>
                <a:gd name="connsiteY39" fmla="*/ 758695 h 1344711"/>
                <a:gd name="connsiteX40" fmla="*/ 806435 w 1145084"/>
                <a:gd name="connsiteY40" fmla="*/ 768368 h 1344711"/>
                <a:gd name="connsiteX41" fmla="*/ 852906 w 1145084"/>
                <a:gd name="connsiteY41" fmla="*/ 835821 h 1344711"/>
                <a:gd name="connsiteX42" fmla="*/ 887887 w 1145084"/>
                <a:gd name="connsiteY42" fmla="*/ 886474 h 1344711"/>
                <a:gd name="connsiteX43" fmla="*/ 889996 w 1145084"/>
                <a:gd name="connsiteY43" fmla="*/ 889565 h 1344711"/>
                <a:gd name="connsiteX44" fmla="*/ 961231 w 1145084"/>
                <a:gd name="connsiteY44" fmla="*/ 991671 h 1344711"/>
                <a:gd name="connsiteX45" fmla="*/ 1051192 w 1145084"/>
                <a:gd name="connsiteY45" fmla="*/ 1111195 h 1344711"/>
                <a:gd name="connsiteX46" fmla="*/ 1138862 w 1145084"/>
                <a:gd name="connsiteY46" fmla="*/ 1227556 h 1344711"/>
                <a:gd name="connsiteX47" fmla="*/ 1140571 w 1145084"/>
                <a:gd name="connsiteY47" fmla="*/ 1229920 h 1344711"/>
                <a:gd name="connsiteX48" fmla="*/ 1142535 w 1145084"/>
                <a:gd name="connsiteY48" fmla="*/ 1233956 h 1344711"/>
                <a:gd name="connsiteX49" fmla="*/ 1135735 w 1145084"/>
                <a:gd name="connsiteY49" fmla="*/ 1275846 h 1344711"/>
                <a:gd name="connsiteX50" fmla="*/ 1090573 w 1145084"/>
                <a:gd name="connsiteY50" fmla="*/ 1319117 h 1344711"/>
                <a:gd name="connsiteX51" fmla="*/ 1025192 w 1145084"/>
                <a:gd name="connsiteY51" fmla="*/ 1344244 h 1344711"/>
                <a:gd name="connsiteX52" fmla="*/ 1014393 w 1145084"/>
                <a:gd name="connsiteY52" fmla="*/ 1344680 h 1344711"/>
                <a:gd name="connsiteX53" fmla="*/ 1008284 w 1145084"/>
                <a:gd name="connsiteY53" fmla="*/ 1306245 h 1344711"/>
                <a:gd name="connsiteX54" fmla="*/ 1014793 w 1145084"/>
                <a:gd name="connsiteY54" fmla="*/ 1315117 h 1344711"/>
                <a:gd name="connsiteX55" fmla="*/ 1014793 w 1145084"/>
                <a:gd name="connsiteY55" fmla="*/ 1315154 h 1344711"/>
                <a:gd name="connsiteX56" fmla="*/ 1028065 w 1145084"/>
                <a:gd name="connsiteY56" fmla="*/ 1313627 h 1344711"/>
                <a:gd name="connsiteX57" fmla="*/ 1075155 w 1145084"/>
                <a:gd name="connsiteY57" fmla="*/ 1293482 h 1344711"/>
                <a:gd name="connsiteX58" fmla="*/ 1108245 w 1145084"/>
                <a:gd name="connsiteY58" fmla="*/ 1263155 h 1344711"/>
                <a:gd name="connsiteX59" fmla="*/ 1114754 w 1145084"/>
                <a:gd name="connsiteY59" fmla="*/ 1245155 h 1344711"/>
                <a:gd name="connsiteX60" fmla="*/ 1080755 w 1145084"/>
                <a:gd name="connsiteY60" fmla="*/ 1198866 h 1344711"/>
                <a:gd name="connsiteX61" fmla="*/ 1017193 w 1145084"/>
                <a:gd name="connsiteY61" fmla="*/ 1115159 h 1344711"/>
                <a:gd name="connsiteX62" fmla="*/ 907232 w 1145084"/>
                <a:gd name="connsiteY62" fmla="*/ 967236 h 1344711"/>
                <a:gd name="connsiteX63" fmla="*/ 865379 w 1145084"/>
                <a:gd name="connsiteY63" fmla="*/ 906546 h 1344711"/>
                <a:gd name="connsiteX64" fmla="*/ 833634 w 1145084"/>
                <a:gd name="connsiteY64" fmla="*/ 860366 h 1344711"/>
                <a:gd name="connsiteX65" fmla="*/ 810689 w 1145084"/>
                <a:gd name="connsiteY65" fmla="*/ 827748 h 1344711"/>
                <a:gd name="connsiteX66" fmla="*/ 771090 w 1145084"/>
                <a:gd name="connsiteY66" fmla="*/ 770622 h 1344711"/>
                <a:gd name="connsiteX67" fmla="*/ 726291 w 1145084"/>
                <a:gd name="connsiteY67" fmla="*/ 813349 h 1344711"/>
                <a:gd name="connsiteX68" fmla="*/ 672729 w 1145084"/>
                <a:gd name="connsiteY68" fmla="*/ 836584 h 1344711"/>
                <a:gd name="connsiteX69" fmla="*/ 673493 w 1145084"/>
                <a:gd name="connsiteY69" fmla="*/ 839312 h 1344711"/>
                <a:gd name="connsiteX70" fmla="*/ 678874 w 1145084"/>
                <a:gd name="connsiteY70" fmla="*/ 848075 h 1344711"/>
                <a:gd name="connsiteX71" fmla="*/ 678874 w 1145084"/>
                <a:gd name="connsiteY71" fmla="*/ 848148 h 1344711"/>
                <a:gd name="connsiteX72" fmla="*/ 682074 w 1145084"/>
                <a:gd name="connsiteY72" fmla="*/ 853275 h 1344711"/>
                <a:gd name="connsiteX73" fmla="*/ 687238 w 1145084"/>
                <a:gd name="connsiteY73" fmla="*/ 860075 h 1344711"/>
                <a:gd name="connsiteX74" fmla="*/ 692292 w 1145084"/>
                <a:gd name="connsiteY74" fmla="*/ 866547 h 1344711"/>
                <a:gd name="connsiteX75" fmla="*/ 699456 w 1145084"/>
                <a:gd name="connsiteY75" fmla="*/ 874583 h 1344711"/>
                <a:gd name="connsiteX76" fmla="*/ 705892 w 1145084"/>
                <a:gd name="connsiteY76" fmla="*/ 883820 h 1344711"/>
                <a:gd name="connsiteX77" fmla="*/ 709419 w 1145084"/>
                <a:gd name="connsiteY77" fmla="*/ 890801 h 1344711"/>
                <a:gd name="connsiteX78" fmla="*/ 714364 w 1145084"/>
                <a:gd name="connsiteY78" fmla="*/ 898255 h 1344711"/>
                <a:gd name="connsiteX79" fmla="*/ 719746 w 1145084"/>
                <a:gd name="connsiteY79" fmla="*/ 906983 h 1344711"/>
                <a:gd name="connsiteX80" fmla="*/ 725200 w 1145084"/>
                <a:gd name="connsiteY80" fmla="*/ 914837 h 1344711"/>
                <a:gd name="connsiteX81" fmla="*/ 731055 w 1145084"/>
                <a:gd name="connsiteY81" fmla="*/ 923309 h 1344711"/>
                <a:gd name="connsiteX82" fmla="*/ 736073 w 1145084"/>
                <a:gd name="connsiteY82" fmla="*/ 931673 h 1344711"/>
                <a:gd name="connsiteX83" fmla="*/ 740473 w 1145084"/>
                <a:gd name="connsiteY83" fmla="*/ 939018 h 1344711"/>
                <a:gd name="connsiteX84" fmla="*/ 745309 w 1145084"/>
                <a:gd name="connsiteY84" fmla="*/ 946909 h 1344711"/>
                <a:gd name="connsiteX85" fmla="*/ 751891 w 1145084"/>
                <a:gd name="connsiteY85" fmla="*/ 955527 h 1344711"/>
                <a:gd name="connsiteX86" fmla="*/ 756618 w 1145084"/>
                <a:gd name="connsiteY86" fmla="*/ 963417 h 1344711"/>
                <a:gd name="connsiteX87" fmla="*/ 762654 w 1145084"/>
                <a:gd name="connsiteY87" fmla="*/ 971526 h 1344711"/>
                <a:gd name="connsiteX88" fmla="*/ 768109 w 1145084"/>
                <a:gd name="connsiteY88" fmla="*/ 979017 h 1344711"/>
                <a:gd name="connsiteX89" fmla="*/ 773381 w 1145084"/>
                <a:gd name="connsiteY89" fmla="*/ 986435 h 1344711"/>
                <a:gd name="connsiteX90" fmla="*/ 778435 w 1145084"/>
                <a:gd name="connsiteY90" fmla="*/ 994107 h 1344711"/>
                <a:gd name="connsiteX91" fmla="*/ 783599 w 1145084"/>
                <a:gd name="connsiteY91" fmla="*/ 1001089 h 1344711"/>
                <a:gd name="connsiteX92" fmla="*/ 788326 w 1145084"/>
                <a:gd name="connsiteY92" fmla="*/ 1007853 h 1344711"/>
                <a:gd name="connsiteX93" fmla="*/ 792617 w 1145084"/>
                <a:gd name="connsiteY93" fmla="*/ 1013707 h 1344711"/>
                <a:gd name="connsiteX94" fmla="*/ 799017 w 1145084"/>
                <a:gd name="connsiteY94" fmla="*/ 1021925 h 1344711"/>
                <a:gd name="connsiteX95" fmla="*/ 804071 w 1145084"/>
                <a:gd name="connsiteY95" fmla="*/ 1029779 h 1344711"/>
                <a:gd name="connsiteX96" fmla="*/ 808107 w 1145084"/>
                <a:gd name="connsiteY96" fmla="*/ 1036434 h 1344711"/>
                <a:gd name="connsiteX97" fmla="*/ 814289 w 1145084"/>
                <a:gd name="connsiteY97" fmla="*/ 1045015 h 1344711"/>
                <a:gd name="connsiteX98" fmla="*/ 819343 w 1145084"/>
                <a:gd name="connsiteY98" fmla="*/ 1051451 h 1344711"/>
                <a:gd name="connsiteX99" fmla="*/ 825925 w 1145084"/>
                <a:gd name="connsiteY99" fmla="*/ 1058833 h 1344711"/>
                <a:gd name="connsiteX100" fmla="*/ 831670 w 1145084"/>
                <a:gd name="connsiteY100" fmla="*/ 1067524 h 1344711"/>
                <a:gd name="connsiteX101" fmla="*/ 835052 w 1145084"/>
                <a:gd name="connsiteY101" fmla="*/ 1072542 h 1344711"/>
                <a:gd name="connsiteX102" fmla="*/ 840398 w 1145084"/>
                <a:gd name="connsiteY102" fmla="*/ 1079160 h 1344711"/>
                <a:gd name="connsiteX103" fmla="*/ 845706 w 1145084"/>
                <a:gd name="connsiteY103" fmla="*/ 1085705 h 1344711"/>
                <a:gd name="connsiteX104" fmla="*/ 852979 w 1145084"/>
                <a:gd name="connsiteY104" fmla="*/ 1093268 h 1344711"/>
                <a:gd name="connsiteX105" fmla="*/ 859742 w 1145084"/>
                <a:gd name="connsiteY105" fmla="*/ 1102432 h 1344711"/>
                <a:gd name="connsiteX106" fmla="*/ 859742 w 1145084"/>
                <a:gd name="connsiteY106" fmla="*/ 1102723 h 1344711"/>
                <a:gd name="connsiteX107" fmla="*/ 863524 w 1145084"/>
                <a:gd name="connsiteY107" fmla="*/ 1109195 h 1344711"/>
                <a:gd name="connsiteX108" fmla="*/ 868724 w 1145084"/>
                <a:gd name="connsiteY108" fmla="*/ 1116468 h 1344711"/>
                <a:gd name="connsiteX109" fmla="*/ 874360 w 1145084"/>
                <a:gd name="connsiteY109" fmla="*/ 1125013 h 1344711"/>
                <a:gd name="connsiteX110" fmla="*/ 880069 w 1145084"/>
                <a:gd name="connsiteY110" fmla="*/ 1132722 h 1344711"/>
                <a:gd name="connsiteX111" fmla="*/ 886178 w 1145084"/>
                <a:gd name="connsiteY111" fmla="*/ 1141013 h 1344711"/>
                <a:gd name="connsiteX112" fmla="*/ 891487 w 1145084"/>
                <a:gd name="connsiteY112" fmla="*/ 1149594 h 1344711"/>
                <a:gd name="connsiteX113" fmla="*/ 891487 w 1145084"/>
                <a:gd name="connsiteY113" fmla="*/ 1149594 h 1344711"/>
                <a:gd name="connsiteX114" fmla="*/ 896141 w 1145084"/>
                <a:gd name="connsiteY114" fmla="*/ 1156794 h 1344711"/>
                <a:gd name="connsiteX115" fmla="*/ 901196 w 1145084"/>
                <a:gd name="connsiteY115" fmla="*/ 1164139 h 1344711"/>
                <a:gd name="connsiteX116" fmla="*/ 908032 w 1145084"/>
                <a:gd name="connsiteY116" fmla="*/ 1172539 h 1344711"/>
                <a:gd name="connsiteX117" fmla="*/ 913014 w 1145084"/>
                <a:gd name="connsiteY117" fmla="*/ 1180285 h 1344711"/>
                <a:gd name="connsiteX118" fmla="*/ 919304 w 1145084"/>
                <a:gd name="connsiteY118" fmla="*/ 1188211 h 1344711"/>
                <a:gd name="connsiteX119" fmla="*/ 924977 w 1145084"/>
                <a:gd name="connsiteY119" fmla="*/ 1195484 h 1344711"/>
                <a:gd name="connsiteX120" fmla="*/ 930504 w 1145084"/>
                <a:gd name="connsiteY120" fmla="*/ 1202756 h 1344711"/>
                <a:gd name="connsiteX121" fmla="*/ 935813 w 1145084"/>
                <a:gd name="connsiteY121" fmla="*/ 1210247 h 1344711"/>
                <a:gd name="connsiteX122" fmla="*/ 941268 w 1145084"/>
                <a:gd name="connsiteY122" fmla="*/ 1217483 h 1344711"/>
                <a:gd name="connsiteX123" fmla="*/ 946031 w 1145084"/>
                <a:gd name="connsiteY123" fmla="*/ 1223629 h 1344711"/>
                <a:gd name="connsiteX124" fmla="*/ 950613 w 1145084"/>
                <a:gd name="connsiteY124" fmla="*/ 1229374 h 1344711"/>
                <a:gd name="connsiteX125" fmla="*/ 957231 w 1145084"/>
                <a:gd name="connsiteY125" fmla="*/ 1237447 h 1344711"/>
                <a:gd name="connsiteX126" fmla="*/ 962540 w 1145084"/>
                <a:gd name="connsiteY126" fmla="*/ 1245119 h 1344711"/>
                <a:gd name="connsiteX127" fmla="*/ 966758 w 1145084"/>
                <a:gd name="connsiteY127" fmla="*/ 1251592 h 1344711"/>
                <a:gd name="connsiteX128" fmla="*/ 972721 w 1145084"/>
                <a:gd name="connsiteY128" fmla="*/ 1257882 h 1344711"/>
                <a:gd name="connsiteX129" fmla="*/ 977339 w 1145084"/>
                <a:gd name="connsiteY129" fmla="*/ 1265009 h 1344711"/>
                <a:gd name="connsiteX130" fmla="*/ 982793 w 1145084"/>
                <a:gd name="connsiteY130" fmla="*/ 1272246 h 1344711"/>
                <a:gd name="connsiteX131" fmla="*/ 987557 w 1145084"/>
                <a:gd name="connsiteY131" fmla="*/ 1278391 h 1344711"/>
                <a:gd name="connsiteX132" fmla="*/ 992139 w 1145084"/>
                <a:gd name="connsiteY132" fmla="*/ 1284136 h 1344711"/>
                <a:gd name="connsiteX133" fmla="*/ 998793 w 1145084"/>
                <a:gd name="connsiteY133" fmla="*/ 1292209 h 1344711"/>
                <a:gd name="connsiteX134" fmla="*/ 1004102 w 1145084"/>
                <a:gd name="connsiteY134" fmla="*/ 1299881 h 1344711"/>
                <a:gd name="connsiteX135" fmla="*/ 1008284 w 1145084"/>
                <a:gd name="connsiteY135" fmla="*/ 1306245 h 1344711"/>
                <a:gd name="connsiteX136" fmla="*/ 678547 w 1145084"/>
                <a:gd name="connsiteY136" fmla="*/ 802549 h 1344711"/>
                <a:gd name="connsiteX137" fmla="*/ 678656 w 1145084"/>
                <a:gd name="connsiteY137" fmla="*/ 803749 h 1344711"/>
                <a:gd name="connsiteX138" fmla="*/ 682184 w 1145084"/>
                <a:gd name="connsiteY138" fmla="*/ 802476 h 1344711"/>
                <a:gd name="connsiteX139" fmla="*/ 681092 w 1145084"/>
                <a:gd name="connsiteY139" fmla="*/ 802549 h 1344711"/>
                <a:gd name="connsiteX140" fmla="*/ 678547 w 1145084"/>
                <a:gd name="connsiteY140" fmla="*/ 802549 h 1344711"/>
                <a:gd name="connsiteX141" fmla="*/ 688074 w 1145084"/>
                <a:gd name="connsiteY141" fmla="*/ 799676 h 1344711"/>
                <a:gd name="connsiteX142" fmla="*/ 687202 w 1145084"/>
                <a:gd name="connsiteY142" fmla="*/ 800440 h 1344711"/>
                <a:gd name="connsiteX143" fmla="*/ 691456 w 1145084"/>
                <a:gd name="connsiteY143" fmla="*/ 798549 h 1344711"/>
                <a:gd name="connsiteX144" fmla="*/ 688074 w 1145084"/>
                <a:gd name="connsiteY144" fmla="*/ 799676 h 1344711"/>
                <a:gd name="connsiteX145" fmla="*/ 726946 w 1145084"/>
                <a:gd name="connsiteY145" fmla="*/ 737860 h 1344711"/>
                <a:gd name="connsiteX146" fmla="*/ 730909 w 1145084"/>
                <a:gd name="connsiteY146" fmla="*/ 751532 h 1344711"/>
                <a:gd name="connsiteX147" fmla="*/ 713892 w 1145084"/>
                <a:gd name="connsiteY147" fmla="*/ 785677 h 1344711"/>
                <a:gd name="connsiteX148" fmla="*/ 743927 w 1145084"/>
                <a:gd name="connsiteY148" fmla="*/ 757386 h 1344711"/>
                <a:gd name="connsiteX149" fmla="*/ 750436 w 1145084"/>
                <a:gd name="connsiteY149" fmla="*/ 739351 h 1344711"/>
                <a:gd name="connsiteX150" fmla="*/ 740691 w 1145084"/>
                <a:gd name="connsiteY150" fmla="*/ 736369 h 1344711"/>
                <a:gd name="connsiteX151" fmla="*/ 726946 w 1145084"/>
                <a:gd name="connsiteY151" fmla="*/ 737860 h 1344711"/>
                <a:gd name="connsiteX152" fmla="*/ 208087 w 1145084"/>
                <a:gd name="connsiteY152" fmla="*/ 134239 h 1344711"/>
                <a:gd name="connsiteX153" fmla="*/ 76599 w 1145084"/>
                <a:gd name="connsiteY153" fmla="*/ 305689 h 1344711"/>
                <a:gd name="connsiteX154" fmla="*/ 72345 w 1145084"/>
                <a:gd name="connsiteY154" fmla="*/ 525466 h 1344711"/>
                <a:gd name="connsiteX155" fmla="*/ 196306 w 1145084"/>
                <a:gd name="connsiteY155" fmla="*/ 686298 h 1344711"/>
                <a:gd name="connsiteX156" fmla="*/ 429354 w 1145084"/>
                <a:gd name="connsiteY156" fmla="*/ 765968 h 1344711"/>
                <a:gd name="connsiteX157" fmla="*/ 597022 w 1145084"/>
                <a:gd name="connsiteY157" fmla="*/ 730224 h 1344711"/>
                <a:gd name="connsiteX158" fmla="*/ 742254 w 1145084"/>
                <a:gd name="connsiteY158" fmla="*/ 596409 h 1344711"/>
                <a:gd name="connsiteX159" fmla="*/ 780399 w 1145084"/>
                <a:gd name="connsiteY159" fmla="*/ 397323 h 1344711"/>
                <a:gd name="connsiteX160" fmla="*/ 740145 w 1145084"/>
                <a:gd name="connsiteY160" fmla="*/ 272018 h 1344711"/>
                <a:gd name="connsiteX161" fmla="*/ 738473 w 1145084"/>
                <a:gd name="connsiteY161" fmla="*/ 268818 h 1344711"/>
                <a:gd name="connsiteX162" fmla="*/ 693092 w 1145084"/>
                <a:gd name="connsiteY162" fmla="*/ 203328 h 1344711"/>
                <a:gd name="connsiteX163" fmla="*/ 542224 w 1145084"/>
                <a:gd name="connsiteY163" fmla="*/ 105004 h 1344711"/>
                <a:gd name="connsiteX164" fmla="*/ 421281 w 1145084"/>
                <a:gd name="connsiteY164" fmla="*/ 84677 h 1344711"/>
                <a:gd name="connsiteX165" fmla="*/ 309830 w 1145084"/>
                <a:gd name="connsiteY165" fmla="*/ 96313 h 1344711"/>
                <a:gd name="connsiteX166" fmla="*/ 304775 w 1145084"/>
                <a:gd name="connsiteY166" fmla="*/ 97877 h 1344711"/>
                <a:gd name="connsiteX167" fmla="*/ 301575 w 1145084"/>
                <a:gd name="connsiteY167" fmla="*/ 98349 h 1344711"/>
                <a:gd name="connsiteX168" fmla="*/ 213941 w 1145084"/>
                <a:gd name="connsiteY168" fmla="*/ 132458 h 1344711"/>
                <a:gd name="connsiteX169" fmla="*/ 208087 w 1145084"/>
                <a:gd name="connsiteY169" fmla="*/ 134239 h 1344711"/>
                <a:gd name="connsiteX170" fmla="*/ 683565 w 1145084"/>
                <a:gd name="connsiteY170" fmla="*/ 768186 h 1344711"/>
                <a:gd name="connsiteX171" fmla="*/ 684838 w 1145084"/>
                <a:gd name="connsiteY171" fmla="*/ 768986 h 1344711"/>
                <a:gd name="connsiteX172" fmla="*/ 701238 w 1145084"/>
                <a:gd name="connsiteY172" fmla="*/ 754696 h 1344711"/>
                <a:gd name="connsiteX173" fmla="*/ 701056 w 1145084"/>
                <a:gd name="connsiteY173" fmla="*/ 753569 h 1344711"/>
                <a:gd name="connsiteX174" fmla="*/ 674911 w 1145084"/>
                <a:gd name="connsiteY174" fmla="*/ 717242 h 1344711"/>
                <a:gd name="connsiteX175" fmla="*/ 658875 w 1145084"/>
                <a:gd name="connsiteY175" fmla="*/ 728733 h 1344711"/>
                <a:gd name="connsiteX176" fmla="*/ 659857 w 1145084"/>
                <a:gd name="connsiteY176" fmla="*/ 731787 h 1344711"/>
                <a:gd name="connsiteX177" fmla="*/ 663784 w 1145084"/>
                <a:gd name="connsiteY177" fmla="*/ 739569 h 1344711"/>
                <a:gd name="connsiteX178" fmla="*/ 663784 w 1145084"/>
                <a:gd name="connsiteY178" fmla="*/ 740405 h 1344711"/>
                <a:gd name="connsiteX179" fmla="*/ 666402 w 1145084"/>
                <a:gd name="connsiteY179" fmla="*/ 744442 h 1344711"/>
                <a:gd name="connsiteX180" fmla="*/ 673274 w 1145084"/>
                <a:gd name="connsiteY180" fmla="*/ 752041 h 1344711"/>
                <a:gd name="connsiteX181" fmla="*/ 679893 w 1145084"/>
                <a:gd name="connsiteY181" fmla="*/ 761205 h 1344711"/>
                <a:gd name="connsiteX182" fmla="*/ 683565 w 1145084"/>
                <a:gd name="connsiteY182" fmla="*/ 768186 h 1344711"/>
                <a:gd name="connsiteX183" fmla="*/ 406045 w 1145084"/>
                <a:gd name="connsiteY183" fmla="*/ 30060 h 1344711"/>
                <a:gd name="connsiteX184" fmla="*/ 324993 w 1145084"/>
                <a:gd name="connsiteY184" fmla="*/ 35697 h 1344711"/>
                <a:gd name="connsiteX185" fmla="*/ 131689 w 1145084"/>
                <a:gd name="connsiteY185" fmla="*/ 124712 h 1344711"/>
                <a:gd name="connsiteX186" fmla="*/ 32491 w 1145084"/>
                <a:gd name="connsiteY186" fmla="*/ 321471 h 1344711"/>
                <a:gd name="connsiteX187" fmla="*/ 30019 w 1145084"/>
                <a:gd name="connsiteY187" fmla="*/ 363433 h 1344711"/>
                <a:gd name="connsiteX188" fmla="*/ 101290 w 1145084"/>
                <a:gd name="connsiteY188" fmla="*/ 196274 h 1344711"/>
                <a:gd name="connsiteX189" fmla="*/ 295612 w 1145084"/>
                <a:gd name="connsiteY189" fmla="*/ 69041 h 1344711"/>
                <a:gd name="connsiteX190" fmla="*/ 422263 w 1145084"/>
                <a:gd name="connsiteY190" fmla="*/ 54823 h 1344711"/>
                <a:gd name="connsiteX191" fmla="*/ 513824 w 1145084"/>
                <a:gd name="connsiteY191" fmla="*/ 66168 h 1344711"/>
                <a:gd name="connsiteX192" fmla="*/ 613349 w 1145084"/>
                <a:gd name="connsiteY192" fmla="*/ 103040 h 1344711"/>
                <a:gd name="connsiteX193" fmla="*/ 550187 w 1145084"/>
                <a:gd name="connsiteY193" fmla="*/ 63078 h 1344711"/>
                <a:gd name="connsiteX194" fmla="*/ 406045 w 1145084"/>
                <a:gd name="connsiteY194" fmla="*/ 30060 h 13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145084" h="1344711">
                  <a:moveTo>
                    <a:pt x="1014393" y="1344680"/>
                  </a:moveTo>
                  <a:cubicBezTo>
                    <a:pt x="1004175" y="1344426"/>
                    <a:pt x="995557" y="1341989"/>
                    <a:pt x="988721" y="1337444"/>
                  </a:cubicBezTo>
                  <a:cubicBezTo>
                    <a:pt x="986575" y="1336498"/>
                    <a:pt x="984648" y="1334971"/>
                    <a:pt x="983121" y="1333008"/>
                  </a:cubicBezTo>
                  <a:lnTo>
                    <a:pt x="982321" y="1331953"/>
                  </a:lnTo>
                  <a:cubicBezTo>
                    <a:pt x="980939" y="1330462"/>
                    <a:pt x="979776" y="1329008"/>
                    <a:pt x="978757" y="1327444"/>
                  </a:cubicBezTo>
                  <a:cubicBezTo>
                    <a:pt x="978612" y="1327263"/>
                    <a:pt x="978539" y="1327081"/>
                    <a:pt x="978430" y="1326899"/>
                  </a:cubicBezTo>
                  <a:cubicBezTo>
                    <a:pt x="963885" y="1308136"/>
                    <a:pt x="951849" y="1292463"/>
                    <a:pt x="940613" y="1277555"/>
                  </a:cubicBezTo>
                  <a:lnTo>
                    <a:pt x="928286" y="1261228"/>
                  </a:lnTo>
                  <a:cubicBezTo>
                    <a:pt x="880069" y="1197411"/>
                    <a:pt x="830216" y="1131449"/>
                    <a:pt x="783126" y="1065087"/>
                  </a:cubicBezTo>
                  <a:cubicBezTo>
                    <a:pt x="756872" y="1028107"/>
                    <a:pt x="730764" y="990035"/>
                    <a:pt x="703310" y="948727"/>
                  </a:cubicBezTo>
                  <a:cubicBezTo>
                    <a:pt x="690183" y="928946"/>
                    <a:pt x="676002" y="909310"/>
                    <a:pt x="662256" y="890292"/>
                  </a:cubicBezTo>
                  <a:cubicBezTo>
                    <a:pt x="646839" y="868947"/>
                    <a:pt x="630912" y="846911"/>
                    <a:pt x="616294" y="824403"/>
                  </a:cubicBezTo>
                  <a:cubicBezTo>
                    <a:pt x="615712" y="823603"/>
                    <a:pt x="615167" y="822766"/>
                    <a:pt x="614658" y="821894"/>
                  </a:cubicBezTo>
                  <a:lnTo>
                    <a:pt x="614004" y="821094"/>
                  </a:lnTo>
                  <a:lnTo>
                    <a:pt x="613822" y="820476"/>
                  </a:lnTo>
                  <a:cubicBezTo>
                    <a:pt x="613567" y="819967"/>
                    <a:pt x="613312" y="819458"/>
                    <a:pt x="613131" y="818949"/>
                  </a:cubicBezTo>
                  <a:cubicBezTo>
                    <a:pt x="605349" y="802003"/>
                    <a:pt x="613640" y="784586"/>
                    <a:pt x="619312" y="775677"/>
                  </a:cubicBezTo>
                  <a:cubicBezTo>
                    <a:pt x="622185" y="771168"/>
                    <a:pt x="625494" y="766695"/>
                    <a:pt x="629203" y="762368"/>
                  </a:cubicBezTo>
                  <a:cubicBezTo>
                    <a:pt x="626548" y="758659"/>
                    <a:pt x="623894" y="754950"/>
                    <a:pt x="621240" y="751241"/>
                  </a:cubicBezTo>
                  <a:cubicBezTo>
                    <a:pt x="562187" y="781968"/>
                    <a:pt x="494734" y="797313"/>
                    <a:pt x="425790" y="795640"/>
                  </a:cubicBezTo>
                  <a:cubicBezTo>
                    <a:pt x="371064" y="794331"/>
                    <a:pt x="317829" y="782659"/>
                    <a:pt x="267576" y="760986"/>
                  </a:cubicBezTo>
                  <a:cubicBezTo>
                    <a:pt x="185142" y="725424"/>
                    <a:pt x="116271" y="666662"/>
                    <a:pt x="73290" y="595318"/>
                  </a:cubicBezTo>
                  <a:cubicBezTo>
                    <a:pt x="70272" y="594118"/>
                    <a:pt x="67727" y="591936"/>
                    <a:pt x="65945" y="588955"/>
                  </a:cubicBezTo>
                  <a:cubicBezTo>
                    <a:pt x="62200" y="582628"/>
                    <a:pt x="59254" y="577428"/>
                    <a:pt x="56600" y="572592"/>
                  </a:cubicBezTo>
                  <a:cubicBezTo>
                    <a:pt x="9365" y="485975"/>
                    <a:pt x="-8816" y="395360"/>
                    <a:pt x="3983" y="310598"/>
                  </a:cubicBezTo>
                  <a:cubicBezTo>
                    <a:pt x="16310" y="229110"/>
                    <a:pt x="51800" y="158784"/>
                    <a:pt x="106671" y="107222"/>
                  </a:cubicBezTo>
                  <a:cubicBezTo>
                    <a:pt x="159288" y="57768"/>
                    <a:pt x="227141" y="23915"/>
                    <a:pt x="302957" y="9261"/>
                  </a:cubicBezTo>
                  <a:cubicBezTo>
                    <a:pt x="338556" y="2388"/>
                    <a:pt x="374082" y="-703"/>
                    <a:pt x="408445" y="134"/>
                  </a:cubicBezTo>
                  <a:cubicBezTo>
                    <a:pt x="455862" y="1261"/>
                    <a:pt x="499679" y="9770"/>
                    <a:pt x="538696" y="25370"/>
                  </a:cubicBezTo>
                  <a:cubicBezTo>
                    <a:pt x="598877" y="49442"/>
                    <a:pt x="654184" y="90968"/>
                    <a:pt x="698619" y="145439"/>
                  </a:cubicBezTo>
                  <a:cubicBezTo>
                    <a:pt x="730909" y="185002"/>
                    <a:pt x="753054" y="221837"/>
                    <a:pt x="766363" y="258018"/>
                  </a:cubicBezTo>
                  <a:cubicBezTo>
                    <a:pt x="777381" y="278963"/>
                    <a:pt x="786726" y="301180"/>
                    <a:pt x="794144" y="324125"/>
                  </a:cubicBezTo>
                  <a:cubicBezTo>
                    <a:pt x="818180" y="398341"/>
                    <a:pt x="819343" y="476812"/>
                    <a:pt x="797417" y="545101"/>
                  </a:cubicBezTo>
                  <a:cubicBezTo>
                    <a:pt x="778508" y="603863"/>
                    <a:pt x="744218" y="656662"/>
                    <a:pt x="698001" y="698224"/>
                  </a:cubicBezTo>
                  <a:cubicBezTo>
                    <a:pt x="701310" y="702734"/>
                    <a:pt x="704619" y="707243"/>
                    <a:pt x="707928" y="711752"/>
                  </a:cubicBezTo>
                  <a:cubicBezTo>
                    <a:pt x="715383" y="709497"/>
                    <a:pt x="722728" y="707970"/>
                    <a:pt x="729855" y="707206"/>
                  </a:cubicBezTo>
                  <a:cubicBezTo>
                    <a:pt x="733600" y="706806"/>
                    <a:pt x="737200" y="706661"/>
                    <a:pt x="740618" y="706733"/>
                  </a:cubicBezTo>
                  <a:cubicBezTo>
                    <a:pt x="751854" y="707024"/>
                    <a:pt x="761127" y="709897"/>
                    <a:pt x="768217" y="715351"/>
                  </a:cubicBezTo>
                  <a:cubicBezTo>
                    <a:pt x="771344" y="716515"/>
                    <a:pt x="773999" y="718733"/>
                    <a:pt x="775781" y="721788"/>
                  </a:cubicBezTo>
                  <a:cubicBezTo>
                    <a:pt x="783235" y="734369"/>
                    <a:pt x="791708" y="746732"/>
                    <a:pt x="799853" y="758695"/>
                  </a:cubicBezTo>
                  <a:cubicBezTo>
                    <a:pt x="802071" y="761895"/>
                    <a:pt x="804253" y="765132"/>
                    <a:pt x="806435" y="768368"/>
                  </a:cubicBezTo>
                  <a:cubicBezTo>
                    <a:pt x="821743" y="790949"/>
                    <a:pt x="837561" y="813749"/>
                    <a:pt x="852906" y="835821"/>
                  </a:cubicBezTo>
                  <a:cubicBezTo>
                    <a:pt x="864615" y="852693"/>
                    <a:pt x="876324" y="869529"/>
                    <a:pt x="887887" y="886474"/>
                  </a:cubicBezTo>
                  <a:lnTo>
                    <a:pt x="889996" y="889565"/>
                  </a:lnTo>
                  <a:cubicBezTo>
                    <a:pt x="913050" y="923237"/>
                    <a:pt x="936904" y="958072"/>
                    <a:pt x="961231" y="991671"/>
                  </a:cubicBezTo>
                  <a:cubicBezTo>
                    <a:pt x="990466" y="1032034"/>
                    <a:pt x="1021338" y="1072251"/>
                    <a:pt x="1051192" y="1111195"/>
                  </a:cubicBezTo>
                  <a:cubicBezTo>
                    <a:pt x="1080246" y="1149085"/>
                    <a:pt x="1110281" y="1188211"/>
                    <a:pt x="1138862" y="1227556"/>
                  </a:cubicBezTo>
                  <a:cubicBezTo>
                    <a:pt x="1139481" y="1228283"/>
                    <a:pt x="1140062" y="1229083"/>
                    <a:pt x="1140571" y="1229920"/>
                  </a:cubicBezTo>
                  <a:cubicBezTo>
                    <a:pt x="1141444" y="1231192"/>
                    <a:pt x="1142099" y="1232538"/>
                    <a:pt x="1142535" y="1233956"/>
                  </a:cubicBezTo>
                  <a:cubicBezTo>
                    <a:pt x="1149262" y="1250501"/>
                    <a:pt x="1141153" y="1267264"/>
                    <a:pt x="1135735" y="1275846"/>
                  </a:cubicBezTo>
                  <a:cubicBezTo>
                    <a:pt x="1125408" y="1292063"/>
                    <a:pt x="1110208" y="1306608"/>
                    <a:pt x="1090573" y="1319117"/>
                  </a:cubicBezTo>
                  <a:cubicBezTo>
                    <a:pt x="1067809" y="1333590"/>
                    <a:pt x="1045810" y="1342062"/>
                    <a:pt x="1025192" y="1344244"/>
                  </a:cubicBezTo>
                  <a:cubicBezTo>
                    <a:pt x="1021374" y="1344607"/>
                    <a:pt x="1017774" y="1344789"/>
                    <a:pt x="1014393" y="1344680"/>
                  </a:cubicBezTo>
                  <a:close/>
                  <a:moveTo>
                    <a:pt x="1008284" y="1306245"/>
                  </a:moveTo>
                  <a:cubicBezTo>
                    <a:pt x="1011884" y="1307627"/>
                    <a:pt x="1014502" y="1311008"/>
                    <a:pt x="1014793" y="1315117"/>
                  </a:cubicBezTo>
                  <a:cubicBezTo>
                    <a:pt x="1014793" y="1315117"/>
                    <a:pt x="1014793" y="1315117"/>
                    <a:pt x="1014793" y="1315154"/>
                  </a:cubicBezTo>
                  <a:cubicBezTo>
                    <a:pt x="1018575" y="1315190"/>
                    <a:pt x="1023120" y="1314644"/>
                    <a:pt x="1028065" y="1313627"/>
                  </a:cubicBezTo>
                  <a:cubicBezTo>
                    <a:pt x="1044137" y="1310245"/>
                    <a:pt x="1059955" y="1303445"/>
                    <a:pt x="1075155" y="1293482"/>
                  </a:cubicBezTo>
                  <a:cubicBezTo>
                    <a:pt x="1090463" y="1283409"/>
                    <a:pt x="1101300" y="1273482"/>
                    <a:pt x="1108245" y="1263155"/>
                  </a:cubicBezTo>
                  <a:cubicBezTo>
                    <a:pt x="1110899" y="1259228"/>
                    <a:pt x="1117008" y="1250101"/>
                    <a:pt x="1114754" y="1245155"/>
                  </a:cubicBezTo>
                  <a:cubicBezTo>
                    <a:pt x="1103481" y="1229592"/>
                    <a:pt x="1092027" y="1214029"/>
                    <a:pt x="1080755" y="1198866"/>
                  </a:cubicBezTo>
                  <a:cubicBezTo>
                    <a:pt x="1059846" y="1170758"/>
                    <a:pt x="1038174" y="1142504"/>
                    <a:pt x="1017193" y="1115159"/>
                  </a:cubicBezTo>
                  <a:cubicBezTo>
                    <a:pt x="980466" y="1067233"/>
                    <a:pt x="942467" y="1017671"/>
                    <a:pt x="907232" y="967236"/>
                  </a:cubicBezTo>
                  <a:cubicBezTo>
                    <a:pt x="893159" y="947091"/>
                    <a:pt x="879051" y="926473"/>
                    <a:pt x="865379" y="906546"/>
                  </a:cubicBezTo>
                  <a:cubicBezTo>
                    <a:pt x="854833" y="891128"/>
                    <a:pt x="844288" y="875711"/>
                    <a:pt x="833634" y="860366"/>
                  </a:cubicBezTo>
                  <a:cubicBezTo>
                    <a:pt x="826070" y="849457"/>
                    <a:pt x="818398" y="838621"/>
                    <a:pt x="810689" y="827748"/>
                  </a:cubicBezTo>
                  <a:cubicBezTo>
                    <a:pt x="797489" y="809167"/>
                    <a:pt x="783926" y="790040"/>
                    <a:pt x="771090" y="770622"/>
                  </a:cubicBezTo>
                  <a:cubicBezTo>
                    <a:pt x="760763" y="786622"/>
                    <a:pt x="745709" y="800985"/>
                    <a:pt x="726291" y="813349"/>
                  </a:cubicBezTo>
                  <a:cubicBezTo>
                    <a:pt x="707819" y="825094"/>
                    <a:pt x="689856" y="832875"/>
                    <a:pt x="672729" y="836584"/>
                  </a:cubicBezTo>
                  <a:cubicBezTo>
                    <a:pt x="673093" y="837421"/>
                    <a:pt x="673384" y="838330"/>
                    <a:pt x="673493" y="839312"/>
                  </a:cubicBezTo>
                  <a:cubicBezTo>
                    <a:pt x="676693" y="840875"/>
                    <a:pt x="678838" y="844148"/>
                    <a:pt x="678874" y="848075"/>
                  </a:cubicBezTo>
                  <a:cubicBezTo>
                    <a:pt x="678874" y="848112"/>
                    <a:pt x="678874" y="848112"/>
                    <a:pt x="678874" y="848148"/>
                  </a:cubicBezTo>
                  <a:cubicBezTo>
                    <a:pt x="680438" y="849421"/>
                    <a:pt x="681565" y="851202"/>
                    <a:pt x="682074" y="853275"/>
                  </a:cubicBezTo>
                  <a:cubicBezTo>
                    <a:pt x="684692" y="854584"/>
                    <a:pt x="686620" y="857057"/>
                    <a:pt x="687238" y="860075"/>
                  </a:cubicBezTo>
                  <a:cubicBezTo>
                    <a:pt x="689783" y="861348"/>
                    <a:pt x="691638" y="863674"/>
                    <a:pt x="692292" y="866547"/>
                  </a:cubicBezTo>
                  <a:cubicBezTo>
                    <a:pt x="696074" y="867493"/>
                    <a:pt x="698910" y="870620"/>
                    <a:pt x="699456" y="874583"/>
                  </a:cubicBezTo>
                  <a:cubicBezTo>
                    <a:pt x="703237" y="875929"/>
                    <a:pt x="705856" y="879456"/>
                    <a:pt x="705892" y="883820"/>
                  </a:cubicBezTo>
                  <a:cubicBezTo>
                    <a:pt x="707928" y="885456"/>
                    <a:pt x="709274" y="887965"/>
                    <a:pt x="709419" y="890801"/>
                  </a:cubicBezTo>
                  <a:cubicBezTo>
                    <a:pt x="712110" y="892292"/>
                    <a:pt x="714001" y="894983"/>
                    <a:pt x="714364" y="898255"/>
                  </a:cubicBezTo>
                  <a:cubicBezTo>
                    <a:pt x="717564" y="899819"/>
                    <a:pt x="719710" y="903092"/>
                    <a:pt x="719746" y="906983"/>
                  </a:cubicBezTo>
                  <a:cubicBezTo>
                    <a:pt x="722764" y="908401"/>
                    <a:pt x="724837" y="911310"/>
                    <a:pt x="725200" y="914837"/>
                  </a:cubicBezTo>
                  <a:cubicBezTo>
                    <a:pt x="728546" y="916255"/>
                    <a:pt x="730837" y="919419"/>
                    <a:pt x="731055" y="923309"/>
                  </a:cubicBezTo>
                  <a:cubicBezTo>
                    <a:pt x="734000" y="924910"/>
                    <a:pt x="735964" y="928000"/>
                    <a:pt x="736073" y="931673"/>
                  </a:cubicBezTo>
                  <a:cubicBezTo>
                    <a:pt x="738546" y="933236"/>
                    <a:pt x="740218" y="935891"/>
                    <a:pt x="740473" y="939018"/>
                  </a:cubicBezTo>
                  <a:cubicBezTo>
                    <a:pt x="743236" y="940582"/>
                    <a:pt x="745127" y="943454"/>
                    <a:pt x="745309" y="946909"/>
                  </a:cubicBezTo>
                  <a:cubicBezTo>
                    <a:pt x="748982" y="948182"/>
                    <a:pt x="751563" y="951490"/>
                    <a:pt x="751891" y="955527"/>
                  </a:cubicBezTo>
                  <a:cubicBezTo>
                    <a:pt x="754618" y="957127"/>
                    <a:pt x="756436" y="960000"/>
                    <a:pt x="756618" y="963417"/>
                  </a:cubicBezTo>
                  <a:cubicBezTo>
                    <a:pt x="759927" y="964726"/>
                    <a:pt x="762290" y="967781"/>
                    <a:pt x="762654" y="971526"/>
                  </a:cubicBezTo>
                  <a:cubicBezTo>
                    <a:pt x="765490" y="972908"/>
                    <a:pt x="767563" y="975635"/>
                    <a:pt x="768109" y="979017"/>
                  </a:cubicBezTo>
                  <a:cubicBezTo>
                    <a:pt x="770836" y="980471"/>
                    <a:pt x="772872" y="983199"/>
                    <a:pt x="773381" y="986435"/>
                  </a:cubicBezTo>
                  <a:cubicBezTo>
                    <a:pt x="776108" y="987999"/>
                    <a:pt x="778035" y="990762"/>
                    <a:pt x="778435" y="994107"/>
                  </a:cubicBezTo>
                  <a:cubicBezTo>
                    <a:pt x="781017" y="995526"/>
                    <a:pt x="782944" y="998035"/>
                    <a:pt x="783599" y="1001089"/>
                  </a:cubicBezTo>
                  <a:cubicBezTo>
                    <a:pt x="786035" y="1002471"/>
                    <a:pt x="787817" y="1004907"/>
                    <a:pt x="788326" y="1007853"/>
                  </a:cubicBezTo>
                  <a:cubicBezTo>
                    <a:pt x="790399" y="1009162"/>
                    <a:pt x="791926" y="1011234"/>
                    <a:pt x="792617" y="1013707"/>
                  </a:cubicBezTo>
                  <a:cubicBezTo>
                    <a:pt x="795998" y="1015016"/>
                    <a:pt x="798508" y="1018143"/>
                    <a:pt x="799017" y="1021925"/>
                  </a:cubicBezTo>
                  <a:cubicBezTo>
                    <a:pt x="801853" y="1023452"/>
                    <a:pt x="803780" y="1026325"/>
                    <a:pt x="804071" y="1029779"/>
                  </a:cubicBezTo>
                  <a:cubicBezTo>
                    <a:pt x="806180" y="1031307"/>
                    <a:pt x="807671" y="1033670"/>
                    <a:pt x="808107" y="1036434"/>
                  </a:cubicBezTo>
                  <a:cubicBezTo>
                    <a:pt x="811453" y="1037925"/>
                    <a:pt x="813925" y="1041161"/>
                    <a:pt x="814289" y="1045015"/>
                  </a:cubicBezTo>
                  <a:cubicBezTo>
                    <a:pt x="816798" y="1046252"/>
                    <a:pt x="818689" y="1048579"/>
                    <a:pt x="819343" y="1051451"/>
                  </a:cubicBezTo>
                  <a:cubicBezTo>
                    <a:pt x="822580" y="1052615"/>
                    <a:pt x="825125" y="1055379"/>
                    <a:pt x="825925" y="1058833"/>
                  </a:cubicBezTo>
                  <a:cubicBezTo>
                    <a:pt x="829270" y="1060288"/>
                    <a:pt x="831525" y="1063560"/>
                    <a:pt x="831670" y="1067524"/>
                  </a:cubicBezTo>
                  <a:cubicBezTo>
                    <a:pt x="833270" y="1068760"/>
                    <a:pt x="834470" y="1070505"/>
                    <a:pt x="835052" y="1072542"/>
                  </a:cubicBezTo>
                  <a:cubicBezTo>
                    <a:pt x="837743" y="1073742"/>
                    <a:pt x="839743" y="1076178"/>
                    <a:pt x="840398" y="1079160"/>
                  </a:cubicBezTo>
                  <a:cubicBezTo>
                    <a:pt x="843052" y="1080360"/>
                    <a:pt x="845015" y="1082760"/>
                    <a:pt x="845706" y="1085705"/>
                  </a:cubicBezTo>
                  <a:cubicBezTo>
                    <a:pt x="849270" y="1086687"/>
                    <a:pt x="852106" y="1089596"/>
                    <a:pt x="852979" y="1093268"/>
                  </a:cubicBezTo>
                  <a:cubicBezTo>
                    <a:pt x="856906" y="1094469"/>
                    <a:pt x="859670" y="1098032"/>
                    <a:pt x="859742" y="1102432"/>
                  </a:cubicBezTo>
                  <a:cubicBezTo>
                    <a:pt x="859742" y="1102541"/>
                    <a:pt x="859742" y="1102614"/>
                    <a:pt x="859742" y="1102723"/>
                  </a:cubicBezTo>
                  <a:cubicBezTo>
                    <a:pt x="861706" y="1104323"/>
                    <a:pt x="863088" y="1106577"/>
                    <a:pt x="863524" y="1109195"/>
                  </a:cubicBezTo>
                  <a:cubicBezTo>
                    <a:pt x="866288" y="1110577"/>
                    <a:pt x="868251" y="1113232"/>
                    <a:pt x="868724" y="1116468"/>
                  </a:cubicBezTo>
                  <a:cubicBezTo>
                    <a:pt x="871997" y="1117922"/>
                    <a:pt x="874215" y="1121159"/>
                    <a:pt x="874360" y="1125013"/>
                  </a:cubicBezTo>
                  <a:cubicBezTo>
                    <a:pt x="877415" y="1126322"/>
                    <a:pt x="879633" y="1129195"/>
                    <a:pt x="880069" y="1132722"/>
                  </a:cubicBezTo>
                  <a:cubicBezTo>
                    <a:pt x="883451" y="1134031"/>
                    <a:pt x="885851" y="1137158"/>
                    <a:pt x="886178" y="1141013"/>
                  </a:cubicBezTo>
                  <a:cubicBezTo>
                    <a:pt x="889305" y="1142576"/>
                    <a:pt x="891378" y="1145776"/>
                    <a:pt x="891487" y="1149594"/>
                  </a:cubicBezTo>
                  <a:lnTo>
                    <a:pt x="891487" y="1149594"/>
                  </a:lnTo>
                  <a:cubicBezTo>
                    <a:pt x="893923" y="1151194"/>
                    <a:pt x="895705" y="1153776"/>
                    <a:pt x="896141" y="1156794"/>
                  </a:cubicBezTo>
                  <a:cubicBezTo>
                    <a:pt x="898759" y="1158321"/>
                    <a:pt x="900687" y="1161012"/>
                    <a:pt x="901196" y="1164139"/>
                  </a:cubicBezTo>
                  <a:cubicBezTo>
                    <a:pt x="904905" y="1165303"/>
                    <a:pt x="907596" y="1168539"/>
                    <a:pt x="908032" y="1172539"/>
                  </a:cubicBezTo>
                  <a:cubicBezTo>
                    <a:pt x="910796" y="1174030"/>
                    <a:pt x="912723" y="1176866"/>
                    <a:pt x="913014" y="1180285"/>
                  </a:cubicBezTo>
                  <a:cubicBezTo>
                    <a:pt x="916395" y="1181484"/>
                    <a:pt x="918832" y="1184466"/>
                    <a:pt x="919304" y="1188211"/>
                  </a:cubicBezTo>
                  <a:cubicBezTo>
                    <a:pt x="922177" y="1189521"/>
                    <a:pt x="924322" y="1192175"/>
                    <a:pt x="924977" y="1195484"/>
                  </a:cubicBezTo>
                  <a:cubicBezTo>
                    <a:pt x="927813" y="1196829"/>
                    <a:pt x="929886" y="1199484"/>
                    <a:pt x="930504" y="1202756"/>
                  </a:cubicBezTo>
                  <a:cubicBezTo>
                    <a:pt x="933268" y="1204211"/>
                    <a:pt x="935304" y="1206975"/>
                    <a:pt x="935813" y="1210247"/>
                  </a:cubicBezTo>
                  <a:cubicBezTo>
                    <a:pt x="938577" y="1211629"/>
                    <a:pt x="940649" y="1214284"/>
                    <a:pt x="941268" y="1217483"/>
                  </a:cubicBezTo>
                  <a:cubicBezTo>
                    <a:pt x="943558" y="1218792"/>
                    <a:pt x="945304" y="1221011"/>
                    <a:pt x="946031" y="1223629"/>
                  </a:cubicBezTo>
                  <a:cubicBezTo>
                    <a:pt x="948176" y="1224865"/>
                    <a:pt x="949849" y="1226901"/>
                    <a:pt x="950613" y="1229374"/>
                  </a:cubicBezTo>
                  <a:cubicBezTo>
                    <a:pt x="954067" y="1230538"/>
                    <a:pt x="956649" y="1233592"/>
                    <a:pt x="957231" y="1237447"/>
                  </a:cubicBezTo>
                  <a:cubicBezTo>
                    <a:pt x="960140" y="1238865"/>
                    <a:pt x="962176" y="1241701"/>
                    <a:pt x="962540" y="1245119"/>
                  </a:cubicBezTo>
                  <a:cubicBezTo>
                    <a:pt x="964685" y="1246574"/>
                    <a:pt x="966249" y="1248864"/>
                    <a:pt x="966758" y="1251592"/>
                  </a:cubicBezTo>
                  <a:cubicBezTo>
                    <a:pt x="969557" y="1252683"/>
                    <a:pt x="971776" y="1254974"/>
                    <a:pt x="972721" y="1257882"/>
                  </a:cubicBezTo>
                  <a:cubicBezTo>
                    <a:pt x="975157" y="1259410"/>
                    <a:pt x="976903" y="1261955"/>
                    <a:pt x="977339" y="1265009"/>
                  </a:cubicBezTo>
                  <a:cubicBezTo>
                    <a:pt x="980103" y="1266391"/>
                    <a:pt x="982176" y="1269046"/>
                    <a:pt x="982793" y="1272246"/>
                  </a:cubicBezTo>
                  <a:cubicBezTo>
                    <a:pt x="985084" y="1273591"/>
                    <a:pt x="986793" y="1275773"/>
                    <a:pt x="987557" y="1278391"/>
                  </a:cubicBezTo>
                  <a:cubicBezTo>
                    <a:pt x="989702" y="1279627"/>
                    <a:pt x="991339" y="1281664"/>
                    <a:pt x="992139" y="1284136"/>
                  </a:cubicBezTo>
                  <a:cubicBezTo>
                    <a:pt x="995593" y="1285300"/>
                    <a:pt x="998211" y="1288354"/>
                    <a:pt x="998793" y="1292209"/>
                  </a:cubicBezTo>
                  <a:cubicBezTo>
                    <a:pt x="1001702" y="1293627"/>
                    <a:pt x="1003738" y="1296463"/>
                    <a:pt x="1004102" y="1299881"/>
                  </a:cubicBezTo>
                  <a:cubicBezTo>
                    <a:pt x="1006211" y="1301190"/>
                    <a:pt x="1007775" y="1303481"/>
                    <a:pt x="1008284" y="1306245"/>
                  </a:cubicBezTo>
                  <a:close/>
                  <a:moveTo>
                    <a:pt x="678547" y="802549"/>
                  </a:moveTo>
                  <a:cubicBezTo>
                    <a:pt x="678620" y="802949"/>
                    <a:pt x="678656" y="803349"/>
                    <a:pt x="678656" y="803749"/>
                  </a:cubicBezTo>
                  <a:cubicBezTo>
                    <a:pt x="679820" y="803349"/>
                    <a:pt x="680983" y="802913"/>
                    <a:pt x="682184" y="802476"/>
                  </a:cubicBezTo>
                  <a:cubicBezTo>
                    <a:pt x="681820" y="802513"/>
                    <a:pt x="681456" y="802549"/>
                    <a:pt x="681092" y="802549"/>
                  </a:cubicBezTo>
                  <a:cubicBezTo>
                    <a:pt x="680220" y="802513"/>
                    <a:pt x="679384" y="802549"/>
                    <a:pt x="678547" y="802549"/>
                  </a:cubicBezTo>
                  <a:close/>
                  <a:moveTo>
                    <a:pt x="688074" y="799676"/>
                  </a:moveTo>
                  <a:cubicBezTo>
                    <a:pt x="687783" y="799931"/>
                    <a:pt x="687529" y="800185"/>
                    <a:pt x="687202" y="800440"/>
                  </a:cubicBezTo>
                  <a:cubicBezTo>
                    <a:pt x="688619" y="799822"/>
                    <a:pt x="690038" y="799203"/>
                    <a:pt x="691456" y="798549"/>
                  </a:cubicBezTo>
                  <a:cubicBezTo>
                    <a:pt x="690329" y="798949"/>
                    <a:pt x="689201" y="799349"/>
                    <a:pt x="688074" y="799676"/>
                  </a:cubicBezTo>
                  <a:close/>
                  <a:moveTo>
                    <a:pt x="726946" y="737860"/>
                  </a:moveTo>
                  <a:cubicBezTo>
                    <a:pt x="729200" y="742041"/>
                    <a:pt x="730837" y="746660"/>
                    <a:pt x="730909" y="751532"/>
                  </a:cubicBezTo>
                  <a:cubicBezTo>
                    <a:pt x="731200" y="765604"/>
                    <a:pt x="723455" y="777349"/>
                    <a:pt x="713892" y="785677"/>
                  </a:cubicBezTo>
                  <a:cubicBezTo>
                    <a:pt x="727600" y="776295"/>
                    <a:pt x="737455" y="767023"/>
                    <a:pt x="743927" y="757386"/>
                  </a:cubicBezTo>
                  <a:cubicBezTo>
                    <a:pt x="746582" y="753459"/>
                    <a:pt x="752727" y="744296"/>
                    <a:pt x="750436" y="739351"/>
                  </a:cubicBezTo>
                  <a:cubicBezTo>
                    <a:pt x="748545" y="736914"/>
                    <a:pt x="743564" y="736441"/>
                    <a:pt x="740691" y="736369"/>
                  </a:cubicBezTo>
                  <a:cubicBezTo>
                    <a:pt x="736800" y="736260"/>
                    <a:pt x="732146" y="736769"/>
                    <a:pt x="726946" y="737860"/>
                  </a:cubicBezTo>
                  <a:close/>
                  <a:moveTo>
                    <a:pt x="208087" y="134239"/>
                  </a:moveTo>
                  <a:cubicBezTo>
                    <a:pt x="150416" y="171547"/>
                    <a:pt x="102562" y="233910"/>
                    <a:pt x="76599" y="305689"/>
                  </a:cubicBezTo>
                  <a:cubicBezTo>
                    <a:pt x="49218" y="381396"/>
                    <a:pt x="47764" y="457394"/>
                    <a:pt x="72345" y="525466"/>
                  </a:cubicBezTo>
                  <a:cubicBezTo>
                    <a:pt x="94635" y="587246"/>
                    <a:pt x="138670" y="644371"/>
                    <a:pt x="196306" y="686298"/>
                  </a:cubicBezTo>
                  <a:cubicBezTo>
                    <a:pt x="264158" y="735678"/>
                    <a:pt x="346919" y="763968"/>
                    <a:pt x="429354" y="765968"/>
                  </a:cubicBezTo>
                  <a:cubicBezTo>
                    <a:pt x="489170" y="767423"/>
                    <a:pt x="545569" y="755387"/>
                    <a:pt x="597022" y="730224"/>
                  </a:cubicBezTo>
                  <a:cubicBezTo>
                    <a:pt x="659566" y="699642"/>
                    <a:pt x="709783" y="653389"/>
                    <a:pt x="742254" y="596409"/>
                  </a:cubicBezTo>
                  <a:cubicBezTo>
                    <a:pt x="776435" y="536410"/>
                    <a:pt x="789963" y="465722"/>
                    <a:pt x="780399" y="397323"/>
                  </a:cubicBezTo>
                  <a:cubicBezTo>
                    <a:pt x="774290" y="353870"/>
                    <a:pt x="760400" y="310525"/>
                    <a:pt x="740145" y="272018"/>
                  </a:cubicBezTo>
                  <a:cubicBezTo>
                    <a:pt x="739455" y="271036"/>
                    <a:pt x="738909" y="269981"/>
                    <a:pt x="738473" y="268818"/>
                  </a:cubicBezTo>
                  <a:cubicBezTo>
                    <a:pt x="725600" y="244855"/>
                    <a:pt x="710328" y="222819"/>
                    <a:pt x="693092" y="203328"/>
                  </a:cubicBezTo>
                  <a:cubicBezTo>
                    <a:pt x="653093" y="158093"/>
                    <a:pt x="600949" y="124130"/>
                    <a:pt x="542224" y="105004"/>
                  </a:cubicBezTo>
                  <a:cubicBezTo>
                    <a:pt x="503788" y="92495"/>
                    <a:pt x="463098" y="85659"/>
                    <a:pt x="421281" y="84677"/>
                  </a:cubicBezTo>
                  <a:cubicBezTo>
                    <a:pt x="383500" y="83768"/>
                    <a:pt x="346010" y="87695"/>
                    <a:pt x="309830" y="96313"/>
                  </a:cubicBezTo>
                  <a:cubicBezTo>
                    <a:pt x="308302" y="97113"/>
                    <a:pt x="306593" y="97659"/>
                    <a:pt x="304775" y="97877"/>
                  </a:cubicBezTo>
                  <a:cubicBezTo>
                    <a:pt x="303721" y="98022"/>
                    <a:pt x="302630" y="98168"/>
                    <a:pt x="301575" y="98349"/>
                  </a:cubicBezTo>
                  <a:cubicBezTo>
                    <a:pt x="270521" y="106422"/>
                    <a:pt x="241068" y="117876"/>
                    <a:pt x="213941" y="132458"/>
                  </a:cubicBezTo>
                  <a:cubicBezTo>
                    <a:pt x="211978" y="133476"/>
                    <a:pt x="210050" y="134058"/>
                    <a:pt x="208087" y="134239"/>
                  </a:cubicBezTo>
                  <a:close/>
                  <a:moveTo>
                    <a:pt x="683565" y="768186"/>
                  </a:moveTo>
                  <a:cubicBezTo>
                    <a:pt x="684002" y="768441"/>
                    <a:pt x="684438" y="768695"/>
                    <a:pt x="684838" y="768986"/>
                  </a:cubicBezTo>
                  <a:cubicBezTo>
                    <a:pt x="691856" y="765423"/>
                    <a:pt x="700146" y="758841"/>
                    <a:pt x="701238" y="754696"/>
                  </a:cubicBezTo>
                  <a:cubicBezTo>
                    <a:pt x="701383" y="754150"/>
                    <a:pt x="701310" y="753969"/>
                    <a:pt x="701056" y="753569"/>
                  </a:cubicBezTo>
                  <a:cubicBezTo>
                    <a:pt x="692583" y="741351"/>
                    <a:pt x="683674" y="729133"/>
                    <a:pt x="674911" y="717242"/>
                  </a:cubicBezTo>
                  <a:cubicBezTo>
                    <a:pt x="669675" y="721206"/>
                    <a:pt x="664329" y="725024"/>
                    <a:pt x="658875" y="728733"/>
                  </a:cubicBezTo>
                  <a:cubicBezTo>
                    <a:pt x="659348" y="729678"/>
                    <a:pt x="659711" y="730696"/>
                    <a:pt x="659857" y="731787"/>
                  </a:cubicBezTo>
                  <a:cubicBezTo>
                    <a:pt x="662220" y="733533"/>
                    <a:pt x="663747" y="736296"/>
                    <a:pt x="663784" y="739569"/>
                  </a:cubicBezTo>
                  <a:cubicBezTo>
                    <a:pt x="663784" y="739860"/>
                    <a:pt x="663784" y="740151"/>
                    <a:pt x="663784" y="740405"/>
                  </a:cubicBezTo>
                  <a:cubicBezTo>
                    <a:pt x="664948" y="741496"/>
                    <a:pt x="665893" y="742841"/>
                    <a:pt x="666402" y="744442"/>
                  </a:cubicBezTo>
                  <a:cubicBezTo>
                    <a:pt x="669820" y="745569"/>
                    <a:pt x="672475" y="748441"/>
                    <a:pt x="673274" y="752041"/>
                  </a:cubicBezTo>
                  <a:cubicBezTo>
                    <a:pt x="677129" y="753314"/>
                    <a:pt x="679820" y="756841"/>
                    <a:pt x="679893" y="761205"/>
                  </a:cubicBezTo>
                  <a:cubicBezTo>
                    <a:pt x="681965" y="762841"/>
                    <a:pt x="683347" y="765314"/>
                    <a:pt x="683565" y="768186"/>
                  </a:cubicBezTo>
                  <a:close/>
                  <a:moveTo>
                    <a:pt x="406045" y="30060"/>
                  </a:moveTo>
                  <a:cubicBezTo>
                    <a:pt x="379464" y="29406"/>
                    <a:pt x="352229" y="31333"/>
                    <a:pt x="324993" y="35697"/>
                  </a:cubicBezTo>
                  <a:cubicBezTo>
                    <a:pt x="248704" y="47951"/>
                    <a:pt x="181869" y="78750"/>
                    <a:pt x="131689" y="124712"/>
                  </a:cubicBezTo>
                  <a:cubicBezTo>
                    <a:pt x="76927" y="174857"/>
                    <a:pt x="41728" y="244746"/>
                    <a:pt x="32491" y="321471"/>
                  </a:cubicBezTo>
                  <a:cubicBezTo>
                    <a:pt x="30819" y="335361"/>
                    <a:pt x="29983" y="349361"/>
                    <a:pt x="30019" y="363433"/>
                  </a:cubicBezTo>
                  <a:cubicBezTo>
                    <a:pt x="40200" y="303762"/>
                    <a:pt x="64854" y="245291"/>
                    <a:pt x="101290" y="196274"/>
                  </a:cubicBezTo>
                  <a:cubicBezTo>
                    <a:pt x="132162" y="154748"/>
                    <a:pt x="198414" y="83077"/>
                    <a:pt x="295612" y="69041"/>
                  </a:cubicBezTo>
                  <a:cubicBezTo>
                    <a:pt x="336665" y="58569"/>
                    <a:pt x="379246" y="53805"/>
                    <a:pt x="422263" y="54823"/>
                  </a:cubicBezTo>
                  <a:cubicBezTo>
                    <a:pt x="453389" y="55587"/>
                    <a:pt x="484189" y="59405"/>
                    <a:pt x="513824" y="66168"/>
                  </a:cubicBezTo>
                  <a:cubicBezTo>
                    <a:pt x="549096" y="74241"/>
                    <a:pt x="582623" y="86713"/>
                    <a:pt x="613349" y="103040"/>
                  </a:cubicBezTo>
                  <a:cubicBezTo>
                    <a:pt x="593277" y="87113"/>
                    <a:pt x="572186" y="73732"/>
                    <a:pt x="550187" y="63078"/>
                  </a:cubicBezTo>
                  <a:cubicBezTo>
                    <a:pt x="507715" y="42460"/>
                    <a:pt x="459171" y="31333"/>
                    <a:pt x="406045" y="30060"/>
                  </a:cubicBezTo>
                  <a:close/>
                </a:path>
              </a:pathLst>
            </a:custGeom>
            <a:grpFill/>
            <a:ln w="3632"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9CD4A0ED-82B2-4925-85A8-71E690E0C4D4}"/>
                </a:ext>
              </a:extLst>
            </p:cNvPr>
            <p:cNvSpPr/>
            <p:nvPr/>
          </p:nvSpPr>
          <p:spPr>
            <a:xfrm>
              <a:off x="7972721" y="5319455"/>
              <a:ext cx="52319" cy="21331"/>
            </a:xfrm>
            <a:custGeom>
              <a:avLst/>
              <a:gdLst>
                <a:gd name="connsiteX0" fmla="*/ 25300 w 52319"/>
                <a:gd name="connsiteY0" fmla="*/ 21276 h 21331"/>
                <a:gd name="connsiteX1" fmla="*/ 8937 w 52319"/>
                <a:gd name="connsiteY1" fmla="*/ 20076 h 21331"/>
                <a:gd name="connsiteX2" fmla="*/ 28 w 52319"/>
                <a:gd name="connsiteY2" fmla="*/ 9058 h 21331"/>
                <a:gd name="connsiteX3" fmla="*/ 9882 w 52319"/>
                <a:gd name="connsiteY3" fmla="*/ 4 h 21331"/>
                <a:gd name="connsiteX4" fmla="*/ 10282 w 52319"/>
                <a:gd name="connsiteY4" fmla="*/ 4 h 21331"/>
                <a:gd name="connsiteX5" fmla="*/ 10937 w 52319"/>
                <a:gd name="connsiteY5" fmla="*/ 77 h 21331"/>
                <a:gd name="connsiteX6" fmla="*/ 25809 w 52319"/>
                <a:gd name="connsiteY6" fmla="*/ 1167 h 21331"/>
                <a:gd name="connsiteX7" fmla="*/ 41955 w 52319"/>
                <a:gd name="connsiteY7" fmla="*/ 840 h 21331"/>
                <a:gd name="connsiteX8" fmla="*/ 42282 w 52319"/>
                <a:gd name="connsiteY8" fmla="*/ 804 h 21331"/>
                <a:gd name="connsiteX9" fmla="*/ 42864 w 52319"/>
                <a:gd name="connsiteY9" fmla="*/ 804 h 21331"/>
                <a:gd name="connsiteX10" fmla="*/ 52318 w 52319"/>
                <a:gd name="connsiteY10" fmla="*/ 10440 h 21331"/>
                <a:gd name="connsiteX11" fmla="*/ 42791 w 52319"/>
                <a:gd name="connsiteY11" fmla="*/ 20912 h 21331"/>
                <a:gd name="connsiteX12" fmla="*/ 25300 w 52319"/>
                <a:gd name="connsiteY12" fmla="*/ 21276 h 21331"/>
                <a:gd name="connsiteX13" fmla="*/ 25300 w 52319"/>
                <a:gd name="connsiteY13" fmla="*/ 21276 h 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19" h="21331">
                  <a:moveTo>
                    <a:pt x="25300" y="21276"/>
                  </a:moveTo>
                  <a:cubicBezTo>
                    <a:pt x="19664" y="21130"/>
                    <a:pt x="14137" y="20731"/>
                    <a:pt x="8937" y="20076"/>
                  </a:cubicBezTo>
                  <a:cubicBezTo>
                    <a:pt x="3519" y="19385"/>
                    <a:pt x="-372" y="14549"/>
                    <a:pt x="28" y="9058"/>
                  </a:cubicBezTo>
                  <a:cubicBezTo>
                    <a:pt x="428" y="3749"/>
                    <a:pt x="4683" y="-142"/>
                    <a:pt x="9882" y="4"/>
                  </a:cubicBezTo>
                  <a:lnTo>
                    <a:pt x="10282" y="4"/>
                  </a:lnTo>
                  <a:lnTo>
                    <a:pt x="10937" y="77"/>
                  </a:lnTo>
                  <a:cubicBezTo>
                    <a:pt x="15664" y="658"/>
                    <a:pt x="20646" y="1022"/>
                    <a:pt x="25809" y="1167"/>
                  </a:cubicBezTo>
                  <a:cubicBezTo>
                    <a:pt x="30973" y="1277"/>
                    <a:pt x="36391" y="1167"/>
                    <a:pt x="41955" y="840"/>
                  </a:cubicBezTo>
                  <a:lnTo>
                    <a:pt x="42282" y="804"/>
                  </a:lnTo>
                  <a:lnTo>
                    <a:pt x="42864" y="804"/>
                  </a:lnTo>
                  <a:cubicBezTo>
                    <a:pt x="48172" y="949"/>
                    <a:pt x="52245" y="5058"/>
                    <a:pt x="52318" y="10440"/>
                  </a:cubicBezTo>
                  <a:cubicBezTo>
                    <a:pt x="52427" y="15967"/>
                    <a:pt x="48245" y="20585"/>
                    <a:pt x="42791" y="20912"/>
                  </a:cubicBezTo>
                  <a:cubicBezTo>
                    <a:pt x="36791" y="21276"/>
                    <a:pt x="30900" y="21422"/>
                    <a:pt x="25300" y="21276"/>
                  </a:cubicBezTo>
                  <a:lnTo>
                    <a:pt x="25300" y="21276"/>
                  </a:lnTo>
                  <a:close/>
                </a:path>
              </a:pathLst>
            </a:custGeom>
            <a:grpFill/>
            <a:ln w="3632" cap="flat">
              <a:noFill/>
              <a:prstDash val="solid"/>
              <a:miter/>
            </a:ln>
          </p:spPr>
          <p:txBody>
            <a:bodyPr rtlCol="0" anchor="ctr"/>
            <a:lstStyle/>
            <a:p>
              <a:endParaRPr lang="en-US"/>
            </a:p>
          </p:txBody>
        </p:sp>
      </p:grpSp>
    </p:spTree>
    <p:extLst>
      <p:ext uri="{BB962C8B-B14F-4D97-AF65-F5344CB8AC3E}">
        <p14:creationId xmlns:p14="http://schemas.microsoft.com/office/powerpoint/2010/main" val="355588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6752-8A33-4661-8739-53B88E5779B7}"/>
              </a:ext>
            </a:extLst>
          </p:cNvPr>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MANAGING COVID GUIDELINES: </a:t>
            </a:r>
            <a:r>
              <a:rPr lang="en-US" sz="4000" dirty="0">
                <a:solidFill>
                  <a:schemeClr val="tx2"/>
                </a:solidFill>
                <a:latin typeface="Calibri" panose="020F0502020204030204" pitchFamily="34" charset="0"/>
                <a:cs typeface="Calibri" panose="020F0502020204030204" pitchFamily="34" charset="0"/>
              </a:rPr>
              <a:t>COMMUNICATION IS KEY</a:t>
            </a:r>
          </a:p>
        </p:txBody>
      </p:sp>
      <p:sp>
        <p:nvSpPr>
          <p:cNvPr id="3" name="TextBox 2">
            <a:extLst>
              <a:ext uri="{FF2B5EF4-FFF2-40B4-BE49-F238E27FC236}">
                <a16:creationId xmlns:a16="http://schemas.microsoft.com/office/drawing/2014/main" id="{DCA2F683-4B55-4688-B962-080B484FDEF6}"/>
              </a:ext>
            </a:extLst>
          </p:cNvPr>
          <p:cNvSpPr txBox="1"/>
          <p:nvPr/>
        </p:nvSpPr>
        <p:spPr>
          <a:xfrm>
            <a:off x="1020726" y="1977656"/>
            <a:ext cx="983511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Create an external focus, limit internal focus:</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Communicate early and often with your plan</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Be concise, informative and fair</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Engage internal core team members prior to company wide delivery</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Seek to listen and understand when feedback is offered</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Keep focus on your “why” as an organization</a:t>
            </a:r>
          </a:p>
          <a:p>
            <a:pPr lvl="1"/>
            <a:endParaRPr lang="en-US" sz="2400" dirty="0">
              <a:latin typeface="Calibri" panose="020F0502020204030204" pitchFamily="34" charset="0"/>
              <a:cs typeface="Calibri" panose="020F0502020204030204" pitchFamily="34" charset="0"/>
            </a:endParaRPr>
          </a:p>
        </p:txBody>
      </p:sp>
      <p:grpSp>
        <p:nvGrpSpPr>
          <p:cNvPr id="4" name="Graphic 4">
            <a:extLst>
              <a:ext uri="{FF2B5EF4-FFF2-40B4-BE49-F238E27FC236}">
                <a16:creationId xmlns:a16="http://schemas.microsoft.com/office/drawing/2014/main" id="{D1039A02-1146-4268-BD25-273AF4254497}"/>
              </a:ext>
            </a:extLst>
          </p:cNvPr>
          <p:cNvGrpSpPr/>
          <p:nvPr/>
        </p:nvGrpSpPr>
        <p:grpSpPr>
          <a:xfrm>
            <a:off x="4885526" y="4655312"/>
            <a:ext cx="2420948" cy="1284315"/>
            <a:chOff x="3364997" y="2840530"/>
            <a:chExt cx="1139133" cy="604311"/>
          </a:xfrm>
          <a:solidFill>
            <a:schemeClr val="tx2"/>
          </a:solidFill>
        </p:grpSpPr>
        <p:sp>
          <p:nvSpPr>
            <p:cNvPr id="5" name="Graphic 4">
              <a:extLst>
                <a:ext uri="{FF2B5EF4-FFF2-40B4-BE49-F238E27FC236}">
                  <a16:creationId xmlns:a16="http://schemas.microsoft.com/office/drawing/2014/main" id="{316B84AF-086B-459C-9DDC-D61C4CB1C155}"/>
                </a:ext>
              </a:extLst>
            </p:cNvPr>
            <p:cNvSpPr/>
            <p:nvPr/>
          </p:nvSpPr>
          <p:spPr>
            <a:xfrm>
              <a:off x="3607372" y="3030682"/>
              <a:ext cx="435148" cy="24587"/>
            </a:xfrm>
            <a:custGeom>
              <a:avLst/>
              <a:gdLst>
                <a:gd name="connsiteX0" fmla="*/ 5216 w 435148"/>
                <a:gd name="connsiteY0" fmla="*/ 24587 h 24587"/>
                <a:gd name="connsiteX1" fmla="*/ 259931 w 435148"/>
                <a:gd name="connsiteY1" fmla="*/ 11209 h 24587"/>
                <a:gd name="connsiteX2" fmla="*/ 371105 w 435148"/>
                <a:gd name="connsiteY2" fmla="*/ 10287 h 24587"/>
                <a:gd name="connsiteX3" fmla="*/ 422309 w 435148"/>
                <a:gd name="connsiteY3" fmla="*/ 16514 h 24587"/>
                <a:gd name="connsiteX4" fmla="*/ 435149 w 435148"/>
                <a:gd name="connsiteY4" fmla="*/ 13823 h 24587"/>
                <a:gd name="connsiteX5" fmla="*/ 186431 w 435148"/>
                <a:gd name="connsiteY5" fmla="*/ 3367 h 24587"/>
                <a:gd name="connsiteX6" fmla="*/ 84945 w 435148"/>
                <a:gd name="connsiteY6" fmla="*/ 9902 h 24587"/>
                <a:gd name="connsiteX7" fmla="*/ 42197 w 435148"/>
                <a:gd name="connsiteY7" fmla="*/ 12824 h 24587"/>
                <a:gd name="connsiteX8" fmla="*/ 5063 w 435148"/>
                <a:gd name="connsiteY8" fmla="*/ 13746 h 24587"/>
                <a:gd name="connsiteX9" fmla="*/ 5216 w 435148"/>
                <a:gd name="connsiteY9" fmla="*/ 24587 h 2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148" h="24587">
                  <a:moveTo>
                    <a:pt x="5216" y="24587"/>
                  </a:moveTo>
                  <a:cubicBezTo>
                    <a:pt x="89788" y="24587"/>
                    <a:pt x="175129" y="12901"/>
                    <a:pt x="259931" y="11209"/>
                  </a:cubicBezTo>
                  <a:cubicBezTo>
                    <a:pt x="269695" y="11056"/>
                    <a:pt x="326435" y="8672"/>
                    <a:pt x="371105" y="10287"/>
                  </a:cubicBezTo>
                  <a:cubicBezTo>
                    <a:pt x="392709" y="11056"/>
                    <a:pt x="410930" y="15438"/>
                    <a:pt x="422309" y="16514"/>
                  </a:cubicBezTo>
                  <a:cubicBezTo>
                    <a:pt x="430459" y="17283"/>
                    <a:pt x="435149" y="15207"/>
                    <a:pt x="435149" y="13823"/>
                  </a:cubicBezTo>
                  <a:cubicBezTo>
                    <a:pt x="435149" y="-8550"/>
                    <a:pt x="211264" y="2829"/>
                    <a:pt x="186431" y="3367"/>
                  </a:cubicBezTo>
                  <a:cubicBezTo>
                    <a:pt x="152525" y="4136"/>
                    <a:pt x="118696" y="7519"/>
                    <a:pt x="84945" y="9902"/>
                  </a:cubicBezTo>
                  <a:cubicBezTo>
                    <a:pt x="70721" y="10902"/>
                    <a:pt x="56421" y="11901"/>
                    <a:pt x="42197" y="12824"/>
                  </a:cubicBezTo>
                  <a:cubicBezTo>
                    <a:pt x="35278" y="13285"/>
                    <a:pt x="9983" y="9595"/>
                    <a:pt x="5063" y="13746"/>
                  </a:cubicBezTo>
                  <a:cubicBezTo>
                    <a:pt x="2141" y="16053"/>
                    <a:pt x="-4778" y="24587"/>
                    <a:pt x="5216" y="24587"/>
                  </a:cubicBezTo>
                  <a:close/>
                </a:path>
              </a:pathLst>
            </a:custGeom>
            <a:grpFill/>
            <a:ln w="7682" cap="flat">
              <a:noFill/>
              <a:prstDash val="solid"/>
              <a:miter/>
            </a:ln>
          </p:spPr>
          <p:txBody>
            <a:bodyPr rtlCol="0" anchor="ctr"/>
            <a:lstStyle/>
            <a:p>
              <a:endParaRPr lang="en-US"/>
            </a:p>
          </p:txBody>
        </p:sp>
        <p:sp>
          <p:nvSpPr>
            <p:cNvPr id="6" name="Graphic 4">
              <a:extLst>
                <a:ext uri="{FF2B5EF4-FFF2-40B4-BE49-F238E27FC236}">
                  <a16:creationId xmlns:a16="http://schemas.microsoft.com/office/drawing/2014/main" id="{B32580A1-D452-474E-A117-3BF18CDD6528}"/>
                </a:ext>
              </a:extLst>
            </p:cNvPr>
            <p:cNvSpPr/>
            <p:nvPr/>
          </p:nvSpPr>
          <p:spPr>
            <a:xfrm>
              <a:off x="3602110" y="3160999"/>
              <a:ext cx="445529" cy="24282"/>
            </a:xfrm>
            <a:custGeom>
              <a:avLst/>
              <a:gdLst>
                <a:gd name="connsiteX0" fmla="*/ 441256 w 445529"/>
                <a:gd name="connsiteY0" fmla="*/ 12902 h 24282"/>
                <a:gd name="connsiteX1" fmla="*/ 5173 w 445529"/>
                <a:gd name="connsiteY1" fmla="*/ 13363 h 24282"/>
                <a:gd name="connsiteX2" fmla="*/ 5173 w 445529"/>
                <a:gd name="connsiteY2" fmla="*/ 13363 h 24282"/>
                <a:gd name="connsiteX3" fmla="*/ 5173 w 445529"/>
                <a:gd name="connsiteY3" fmla="*/ 13363 h 24282"/>
                <a:gd name="connsiteX4" fmla="*/ 5173 w 445529"/>
                <a:gd name="connsiteY4" fmla="*/ 24280 h 24282"/>
                <a:gd name="connsiteX5" fmla="*/ 5173 w 445529"/>
                <a:gd name="connsiteY5" fmla="*/ 24280 h 24282"/>
                <a:gd name="connsiteX6" fmla="*/ 5173 w 445529"/>
                <a:gd name="connsiteY6" fmla="*/ 24280 h 24282"/>
                <a:gd name="connsiteX7" fmla="*/ 393742 w 445529"/>
                <a:gd name="connsiteY7" fmla="*/ 16438 h 24282"/>
                <a:gd name="connsiteX8" fmla="*/ 440102 w 445529"/>
                <a:gd name="connsiteY8" fmla="*/ 23588 h 24282"/>
                <a:gd name="connsiteX9" fmla="*/ 441256 w 445529"/>
                <a:gd name="connsiteY9" fmla="*/ 12902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529" h="24282">
                  <a:moveTo>
                    <a:pt x="441256" y="12902"/>
                  </a:moveTo>
                  <a:cubicBezTo>
                    <a:pt x="297022" y="-16545"/>
                    <a:pt x="150483" y="13671"/>
                    <a:pt x="5173" y="13363"/>
                  </a:cubicBezTo>
                  <a:lnTo>
                    <a:pt x="5173" y="13363"/>
                  </a:lnTo>
                  <a:cubicBezTo>
                    <a:pt x="5173" y="13363"/>
                    <a:pt x="5173" y="13363"/>
                    <a:pt x="5173" y="13363"/>
                  </a:cubicBezTo>
                  <a:cubicBezTo>
                    <a:pt x="329" y="15516"/>
                    <a:pt x="-3515" y="24280"/>
                    <a:pt x="5173" y="24280"/>
                  </a:cubicBezTo>
                  <a:cubicBezTo>
                    <a:pt x="5173" y="24280"/>
                    <a:pt x="5173" y="24280"/>
                    <a:pt x="5173" y="24280"/>
                  </a:cubicBezTo>
                  <a:cubicBezTo>
                    <a:pt x="5173" y="24280"/>
                    <a:pt x="5173" y="24280"/>
                    <a:pt x="5173" y="24280"/>
                  </a:cubicBezTo>
                  <a:cubicBezTo>
                    <a:pt x="134875" y="24511"/>
                    <a:pt x="264039" y="754"/>
                    <a:pt x="393742" y="16438"/>
                  </a:cubicBezTo>
                  <a:cubicBezTo>
                    <a:pt x="409195" y="18283"/>
                    <a:pt x="424956" y="20821"/>
                    <a:pt x="440102" y="23588"/>
                  </a:cubicBezTo>
                  <a:cubicBezTo>
                    <a:pt x="446561" y="24665"/>
                    <a:pt x="447637" y="14132"/>
                    <a:pt x="441256" y="12902"/>
                  </a:cubicBezTo>
                  <a:close/>
                </a:path>
              </a:pathLst>
            </a:custGeom>
            <a:grpFill/>
            <a:ln w="7682"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DD03C9C3-70C3-4832-9876-584F3E3E4DA6}"/>
                </a:ext>
              </a:extLst>
            </p:cNvPr>
            <p:cNvSpPr/>
            <p:nvPr/>
          </p:nvSpPr>
          <p:spPr>
            <a:xfrm>
              <a:off x="3364997" y="2840530"/>
              <a:ext cx="911965" cy="569793"/>
            </a:xfrm>
            <a:custGeom>
              <a:avLst/>
              <a:gdLst>
                <a:gd name="connsiteX0" fmla="*/ 752100 w 911965"/>
                <a:gd name="connsiteY0" fmla="*/ 469146 h 569793"/>
                <a:gd name="connsiteX1" fmla="*/ 841746 w 911965"/>
                <a:gd name="connsiteY1" fmla="*/ 406255 h 569793"/>
                <a:gd name="connsiteX2" fmla="*/ 898178 w 911965"/>
                <a:gd name="connsiteY2" fmla="*/ 187292 h 569793"/>
                <a:gd name="connsiteX3" fmla="*/ 479548 w 911965"/>
                <a:gd name="connsiteY3" fmla="*/ 4 h 569793"/>
                <a:gd name="connsiteX4" fmla="*/ 48694 w 911965"/>
                <a:gd name="connsiteY4" fmla="*/ 149081 h 569793"/>
                <a:gd name="connsiteX5" fmla="*/ 16095 w 911965"/>
                <a:gd name="connsiteY5" fmla="*/ 352898 h 569793"/>
                <a:gd name="connsiteX6" fmla="*/ 90288 w 911965"/>
                <a:gd name="connsiteY6" fmla="*/ 431550 h 569793"/>
                <a:gd name="connsiteX7" fmla="*/ 116428 w 911965"/>
                <a:gd name="connsiteY7" fmla="*/ 446927 h 569793"/>
                <a:gd name="connsiteX8" fmla="*/ 88058 w 911965"/>
                <a:gd name="connsiteY8" fmla="*/ 505589 h 569793"/>
                <a:gd name="connsiteX9" fmla="*/ 56920 w 911965"/>
                <a:gd name="connsiteY9" fmla="*/ 533651 h 569793"/>
                <a:gd name="connsiteX10" fmla="*/ 26167 w 911965"/>
                <a:gd name="connsiteY10" fmla="*/ 551104 h 569793"/>
                <a:gd name="connsiteX11" fmla="*/ 22553 w 911965"/>
                <a:gd name="connsiteY11" fmla="*/ 557101 h 569793"/>
                <a:gd name="connsiteX12" fmla="*/ 33394 w 911965"/>
                <a:gd name="connsiteY12" fmla="*/ 563636 h 569793"/>
                <a:gd name="connsiteX13" fmla="*/ 201153 w 911965"/>
                <a:gd name="connsiteY13" fmla="*/ 544261 h 569793"/>
                <a:gd name="connsiteX14" fmla="*/ 241902 w 911965"/>
                <a:gd name="connsiteY14" fmla="*/ 520197 h 569793"/>
                <a:gd name="connsiteX15" fmla="*/ 260815 w 911965"/>
                <a:gd name="connsiteY15" fmla="*/ 503667 h 569793"/>
                <a:gd name="connsiteX16" fmla="*/ 260969 w 911965"/>
                <a:gd name="connsiteY16" fmla="*/ 503744 h 569793"/>
                <a:gd name="connsiteX17" fmla="*/ 271348 w 911965"/>
                <a:gd name="connsiteY17" fmla="*/ 505666 h 569793"/>
                <a:gd name="connsiteX18" fmla="*/ 363993 w 911965"/>
                <a:gd name="connsiteY18" fmla="*/ 518736 h 569793"/>
                <a:gd name="connsiteX19" fmla="*/ 549820 w 911965"/>
                <a:gd name="connsiteY19" fmla="*/ 524733 h 569793"/>
                <a:gd name="connsiteX20" fmla="*/ 641157 w 911965"/>
                <a:gd name="connsiteY20" fmla="*/ 509587 h 569793"/>
                <a:gd name="connsiteX21" fmla="*/ 752100 w 911965"/>
                <a:gd name="connsiteY21" fmla="*/ 469146 h 569793"/>
                <a:gd name="connsiteX22" fmla="*/ 266120 w 911965"/>
                <a:gd name="connsiteY22" fmla="*/ 493826 h 569793"/>
                <a:gd name="connsiteX23" fmla="*/ 256202 w 911965"/>
                <a:gd name="connsiteY23" fmla="*/ 490366 h 569793"/>
                <a:gd name="connsiteX24" fmla="*/ 240595 w 911965"/>
                <a:gd name="connsiteY24" fmla="*/ 508664 h 569793"/>
                <a:gd name="connsiteX25" fmla="*/ 181394 w 911965"/>
                <a:gd name="connsiteY25" fmla="*/ 540110 h 569793"/>
                <a:gd name="connsiteX26" fmla="*/ 44311 w 911965"/>
                <a:gd name="connsiteY26" fmla="*/ 553103 h 569793"/>
                <a:gd name="connsiteX27" fmla="*/ 124808 w 911965"/>
                <a:gd name="connsiteY27" fmla="*/ 451617 h 569793"/>
                <a:gd name="connsiteX28" fmla="*/ 128806 w 911965"/>
                <a:gd name="connsiteY28" fmla="*/ 452309 h 569793"/>
                <a:gd name="connsiteX29" fmla="*/ 114506 w 911965"/>
                <a:gd name="connsiteY29" fmla="*/ 433011 h 569793"/>
                <a:gd name="connsiteX30" fmla="*/ 16480 w 911965"/>
                <a:gd name="connsiteY30" fmla="*/ 227194 h 569793"/>
                <a:gd name="connsiteX31" fmla="*/ 208380 w 911965"/>
                <a:gd name="connsiteY31" fmla="*/ 56974 h 569793"/>
                <a:gd name="connsiteX32" fmla="*/ 761864 w 911965"/>
                <a:gd name="connsiteY32" fmla="*/ 69045 h 569793"/>
                <a:gd name="connsiteX33" fmla="*/ 900024 w 911965"/>
                <a:gd name="connsiteY33" fmla="*/ 278475 h 569793"/>
                <a:gd name="connsiteX34" fmla="*/ 734801 w 911965"/>
                <a:gd name="connsiteY34" fmla="*/ 462995 h 569793"/>
                <a:gd name="connsiteX35" fmla="*/ 266120 w 911965"/>
                <a:gd name="connsiteY35" fmla="*/ 493826 h 5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1965" h="569793">
                  <a:moveTo>
                    <a:pt x="752100" y="469146"/>
                  </a:moveTo>
                  <a:cubicBezTo>
                    <a:pt x="789850" y="450079"/>
                    <a:pt x="829137" y="417711"/>
                    <a:pt x="841746" y="406255"/>
                  </a:cubicBezTo>
                  <a:cubicBezTo>
                    <a:pt x="904329" y="350054"/>
                    <a:pt x="930239" y="266943"/>
                    <a:pt x="898178" y="187292"/>
                  </a:cubicBezTo>
                  <a:cubicBezTo>
                    <a:pt x="835134" y="30834"/>
                    <a:pt x="627856" y="388"/>
                    <a:pt x="479548" y="4"/>
                  </a:cubicBezTo>
                  <a:cubicBezTo>
                    <a:pt x="333931" y="-381"/>
                    <a:pt x="147566" y="30219"/>
                    <a:pt x="48694" y="149081"/>
                  </a:cubicBezTo>
                  <a:cubicBezTo>
                    <a:pt x="2717" y="204283"/>
                    <a:pt x="-16119" y="286318"/>
                    <a:pt x="16095" y="352898"/>
                  </a:cubicBezTo>
                  <a:cubicBezTo>
                    <a:pt x="34701" y="391340"/>
                    <a:pt x="51077" y="406794"/>
                    <a:pt x="90288" y="431550"/>
                  </a:cubicBezTo>
                  <a:cubicBezTo>
                    <a:pt x="93901" y="433857"/>
                    <a:pt x="116428" y="444082"/>
                    <a:pt x="116428" y="446927"/>
                  </a:cubicBezTo>
                  <a:cubicBezTo>
                    <a:pt x="115505" y="468377"/>
                    <a:pt x="101359" y="489751"/>
                    <a:pt x="88058" y="505589"/>
                  </a:cubicBezTo>
                  <a:cubicBezTo>
                    <a:pt x="79063" y="516353"/>
                    <a:pt x="68530" y="525886"/>
                    <a:pt x="56920" y="533651"/>
                  </a:cubicBezTo>
                  <a:cubicBezTo>
                    <a:pt x="52461" y="536650"/>
                    <a:pt x="27858" y="547644"/>
                    <a:pt x="26167" y="551104"/>
                  </a:cubicBezTo>
                  <a:cubicBezTo>
                    <a:pt x="25014" y="553410"/>
                    <a:pt x="21938" y="553333"/>
                    <a:pt x="22553" y="557101"/>
                  </a:cubicBezTo>
                  <a:cubicBezTo>
                    <a:pt x="23322" y="561791"/>
                    <a:pt x="30011" y="562713"/>
                    <a:pt x="33394" y="563636"/>
                  </a:cubicBezTo>
                  <a:cubicBezTo>
                    <a:pt x="86520" y="578090"/>
                    <a:pt x="151256" y="565251"/>
                    <a:pt x="201153" y="544261"/>
                  </a:cubicBezTo>
                  <a:cubicBezTo>
                    <a:pt x="208919" y="541032"/>
                    <a:pt x="227524" y="530730"/>
                    <a:pt x="241902" y="520197"/>
                  </a:cubicBezTo>
                  <a:cubicBezTo>
                    <a:pt x="251973" y="512893"/>
                    <a:pt x="259969" y="503667"/>
                    <a:pt x="260815" y="503667"/>
                  </a:cubicBezTo>
                  <a:cubicBezTo>
                    <a:pt x="260815" y="503667"/>
                    <a:pt x="260969" y="503667"/>
                    <a:pt x="260969" y="503744"/>
                  </a:cubicBezTo>
                  <a:lnTo>
                    <a:pt x="271348" y="505666"/>
                  </a:lnTo>
                  <a:cubicBezTo>
                    <a:pt x="302178" y="510509"/>
                    <a:pt x="333009" y="515122"/>
                    <a:pt x="363993" y="518736"/>
                  </a:cubicBezTo>
                  <a:cubicBezTo>
                    <a:pt x="425576" y="526040"/>
                    <a:pt x="487929" y="529961"/>
                    <a:pt x="549820" y="524733"/>
                  </a:cubicBezTo>
                  <a:cubicBezTo>
                    <a:pt x="580573" y="522119"/>
                    <a:pt x="611250" y="517275"/>
                    <a:pt x="641157" y="509587"/>
                  </a:cubicBezTo>
                  <a:cubicBezTo>
                    <a:pt x="646155" y="508357"/>
                    <a:pt x="699358" y="495671"/>
                    <a:pt x="752100" y="469146"/>
                  </a:cubicBezTo>
                  <a:close/>
                  <a:moveTo>
                    <a:pt x="266120" y="493826"/>
                  </a:moveTo>
                  <a:cubicBezTo>
                    <a:pt x="267273" y="485522"/>
                    <a:pt x="259431" y="489059"/>
                    <a:pt x="256202" y="490366"/>
                  </a:cubicBezTo>
                  <a:cubicBezTo>
                    <a:pt x="252435" y="491904"/>
                    <a:pt x="244285" y="505435"/>
                    <a:pt x="240595" y="508664"/>
                  </a:cubicBezTo>
                  <a:cubicBezTo>
                    <a:pt x="223757" y="523503"/>
                    <a:pt x="202537" y="533036"/>
                    <a:pt x="181394" y="540110"/>
                  </a:cubicBezTo>
                  <a:cubicBezTo>
                    <a:pt x="138955" y="554256"/>
                    <a:pt x="88673" y="562252"/>
                    <a:pt x="44311" y="553103"/>
                  </a:cubicBezTo>
                  <a:cubicBezTo>
                    <a:pt x="82215" y="534958"/>
                    <a:pt x="119273" y="495287"/>
                    <a:pt x="124808" y="451617"/>
                  </a:cubicBezTo>
                  <a:cubicBezTo>
                    <a:pt x="125885" y="452309"/>
                    <a:pt x="127499" y="452539"/>
                    <a:pt x="128806" y="452309"/>
                  </a:cubicBezTo>
                  <a:cubicBezTo>
                    <a:pt x="148565" y="448311"/>
                    <a:pt x="109047" y="430089"/>
                    <a:pt x="114506" y="433011"/>
                  </a:cubicBezTo>
                  <a:cubicBezTo>
                    <a:pt x="36008" y="390802"/>
                    <a:pt x="-8046" y="316071"/>
                    <a:pt x="16480" y="227194"/>
                  </a:cubicBezTo>
                  <a:cubicBezTo>
                    <a:pt x="40621" y="139931"/>
                    <a:pt x="129037" y="87420"/>
                    <a:pt x="208380" y="56974"/>
                  </a:cubicBezTo>
                  <a:cubicBezTo>
                    <a:pt x="375294" y="-7147"/>
                    <a:pt x="599948" y="-14604"/>
                    <a:pt x="761864" y="69045"/>
                  </a:cubicBezTo>
                  <a:cubicBezTo>
                    <a:pt x="839670" y="109178"/>
                    <a:pt x="907174" y="185446"/>
                    <a:pt x="900024" y="278475"/>
                  </a:cubicBezTo>
                  <a:cubicBezTo>
                    <a:pt x="893027" y="368737"/>
                    <a:pt x="808917" y="426553"/>
                    <a:pt x="734801" y="462995"/>
                  </a:cubicBezTo>
                  <a:cubicBezTo>
                    <a:pt x="577805" y="540186"/>
                    <a:pt x="432573" y="520274"/>
                    <a:pt x="266120" y="493826"/>
                  </a:cubicBezTo>
                  <a:close/>
                </a:path>
              </a:pathLst>
            </a:custGeom>
            <a:grpFill/>
            <a:ln w="7682" cap="flat">
              <a:noFill/>
              <a:prstDash val="solid"/>
              <a:miter/>
            </a:ln>
          </p:spPr>
          <p:txBody>
            <a:bodyPr rtlCol="0" anchor="ctr"/>
            <a:lstStyle/>
            <a:p>
              <a:endParaRPr lang="en-US" dirty="0"/>
            </a:p>
          </p:txBody>
        </p:sp>
        <p:sp>
          <p:nvSpPr>
            <p:cNvPr id="8" name="Graphic 4">
              <a:extLst>
                <a:ext uri="{FF2B5EF4-FFF2-40B4-BE49-F238E27FC236}">
                  <a16:creationId xmlns:a16="http://schemas.microsoft.com/office/drawing/2014/main" id="{489C99A2-E10B-455F-BF18-2C43C3256221}"/>
                </a:ext>
              </a:extLst>
            </p:cNvPr>
            <p:cNvSpPr/>
            <p:nvPr/>
          </p:nvSpPr>
          <p:spPr>
            <a:xfrm>
              <a:off x="3948154" y="2988973"/>
              <a:ext cx="555976" cy="455869"/>
            </a:xfrm>
            <a:custGeom>
              <a:avLst/>
              <a:gdLst>
                <a:gd name="connsiteX0" fmla="*/ 553283 w 555976"/>
                <a:gd name="connsiteY0" fmla="*/ 435491 h 455869"/>
                <a:gd name="connsiteX1" fmla="*/ 471710 w 555976"/>
                <a:gd name="connsiteY1" fmla="*/ 338310 h 455869"/>
                <a:gd name="connsiteX2" fmla="*/ 512843 w 555976"/>
                <a:gd name="connsiteY2" fmla="*/ 274881 h 455869"/>
                <a:gd name="connsiteX3" fmla="*/ 512843 w 555976"/>
                <a:gd name="connsiteY3" fmla="*/ 274881 h 455869"/>
                <a:gd name="connsiteX4" fmla="*/ 527297 w 555976"/>
                <a:gd name="connsiteY4" fmla="*/ 187695 h 455869"/>
                <a:gd name="connsiteX5" fmla="*/ 446646 w 555976"/>
                <a:gd name="connsiteY5" fmla="*/ 50228 h 455869"/>
                <a:gd name="connsiteX6" fmla="*/ 363305 w 555976"/>
                <a:gd name="connsiteY6" fmla="*/ 6558 h 455869"/>
                <a:gd name="connsiteX7" fmla="*/ 339548 w 555976"/>
                <a:gd name="connsiteY7" fmla="*/ 23 h 455869"/>
                <a:gd name="connsiteX8" fmla="*/ 333935 w 555976"/>
                <a:gd name="connsiteY8" fmla="*/ 9172 h 455869"/>
                <a:gd name="connsiteX9" fmla="*/ 344391 w 555976"/>
                <a:gd name="connsiteY9" fmla="*/ 15707 h 455869"/>
                <a:gd name="connsiteX10" fmla="*/ 503002 w 555976"/>
                <a:gd name="connsiteY10" fmla="*/ 270345 h 455869"/>
                <a:gd name="connsiteX11" fmla="*/ 467943 w 555976"/>
                <a:gd name="connsiteY11" fmla="*/ 326624 h 455869"/>
                <a:gd name="connsiteX12" fmla="*/ 457948 w 555976"/>
                <a:gd name="connsiteY12" fmla="*/ 330468 h 455869"/>
                <a:gd name="connsiteX13" fmla="*/ 470326 w 555976"/>
                <a:gd name="connsiteY13" fmla="*/ 367372 h 455869"/>
                <a:gd name="connsiteX14" fmla="*/ 536215 w 555976"/>
                <a:gd name="connsiteY14" fmla="*/ 438412 h 455869"/>
                <a:gd name="connsiteX15" fmla="*/ 385063 w 555976"/>
                <a:gd name="connsiteY15" fmla="*/ 410503 h 455869"/>
                <a:gd name="connsiteX16" fmla="*/ 379988 w 555976"/>
                <a:gd name="connsiteY16" fmla="*/ 405660 h 455869"/>
                <a:gd name="connsiteX17" fmla="*/ 371147 w 555976"/>
                <a:gd name="connsiteY17" fmla="*/ 411810 h 455869"/>
                <a:gd name="connsiteX18" fmla="*/ 170712 w 555976"/>
                <a:gd name="connsiteY18" fmla="*/ 442102 h 455869"/>
                <a:gd name="connsiteX19" fmla="*/ 77375 w 555976"/>
                <a:gd name="connsiteY19" fmla="*/ 424419 h 455869"/>
                <a:gd name="connsiteX20" fmla="*/ 35550 w 555976"/>
                <a:gd name="connsiteY20" fmla="*/ 406275 h 455869"/>
                <a:gd name="connsiteX21" fmla="*/ 7257 w 555976"/>
                <a:gd name="connsiteY21" fmla="*/ 388284 h 455869"/>
                <a:gd name="connsiteX22" fmla="*/ 799 w 555976"/>
                <a:gd name="connsiteY22" fmla="*/ 396972 h 455869"/>
                <a:gd name="connsiteX23" fmla="*/ 16176 w 555976"/>
                <a:gd name="connsiteY23" fmla="*/ 409273 h 455869"/>
                <a:gd name="connsiteX24" fmla="*/ 18329 w 555976"/>
                <a:gd name="connsiteY24" fmla="*/ 410426 h 455869"/>
                <a:gd name="connsiteX25" fmla="*/ 41317 w 555976"/>
                <a:gd name="connsiteY25" fmla="*/ 421344 h 455869"/>
                <a:gd name="connsiteX26" fmla="*/ 146724 w 555976"/>
                <a:gd name="connsiteY26" fmla="*/ 453020 h 455869"/>
                <a:gd name="connsiteX27" fmla="*/ 356231 w 555976"/>
                <a:gd name="connsiteY27" fmla="*/ 428571 h 455869"/>
                <a:gd name="connsiteX28" fmla="*/ 394289 w 555976"/>
                <a:gd name="connsiteY28" fmla="*/ 433722 h 455869"/>
                <a:gd name="connsiteX29" fmla="*/ 435575 w 555976"/>
                <a:gd name="connsiteY29" fmla="*/ 449945 h 455869"/>
                <a:gd name="connsiteX30" fmla="*/ 541674 w 555976"/>
                <a:gd name="connsiteY30" fmla="*/ 448253 h 455869"/>
                <a:gd name="connsiteX31" fmla="*/ 555974 w 555976"/>
                <a:gd name="connsiteY31" fmla="*/ 440411 h 455869"/>
                <a:gd name="connsiteX32" fmla="*/ 553283 w 555976"/>
                <a:gd name="connsiteY32" fmla="*/ 435491 h 45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5976" h="455869">
                  <a:moveTo>
                    <a:pt x="553283" y="435491"/>
                  </a:moveTo>
                  <a:cubicBezTo>
                    <a:pt x="510229" y="410965"/>
                    <a:pt x="486856" y="385747"/>
                    <a:pt x="471710" y="338310"/>
                  </a:cubicBezTo>
                  <a:cubicBezTo>
                    <a:pt x="490854" y="324625"/>
                    <a:pt x="503386" y="295486"/>
                    <a:pt x="512843" y="274881"/>
                  </a:cubicBezTo>
                  <a:lnTo>
                    <a:pt x="512843" y="274881"/>
                  </a:lnTo>
                  <a:cubicBezTo>
                    <a:pt x="525605" y="247972"/>
                    <a:pt x="530295" y="217295"/>
                    <a:pt x="527297" y="187695"/>
                  </a:cubicBezTo>
                  <a:cubicBezTo>
                    <a:pt x="521761" y="132724"/>
                    <a:pt x="489086" y="84210"/>
                    <a:pt x="446646" y="50228"/>
                  </a:cubicBezTo>
                  <a:cubicBezTo>
                    <a:pt x="421967" y="30469"/>
                    <a:pt x="393443" y="16168"/>
                    <a:pt x="363305" y="6558"/>
                  </a:cubicBezTo>
                  <a:cubicBezTo>
                    <a:pt x="362382" y="6250"/>
                    <a:pt x="340393" y="-438"/>
                    <a:pt x="339548" y="23"/>
                  </a:cubicBezTo>
                  <a:cubicBezTo>
                    <a:pt x="335934" y="2099"/>
                    <a:pt x="332090" y="5866"/>
                    <a:pt x="333935" y="9172"/>
                  </a:cubicBezTo>
                  <a:cubicBezTo>
                    <a:pt x="335703" y="12478"/>
                    <a:pt x="343161" y="15399"/>
                    <a:pt x="344391" y="15707"/>
                  </a:cubicBezTo>
                  <a:cubicBezTo>
                    <a:pt x="457487" y="46999"/>
                    <a:pt x="559280" y="150714"/>
                    <a:pt x="503002" y="270345"/>
                  </a:cubicBezTo>
                  <a:cubicBezTo>
                    <a:pt x="493468" y="290642"/>
                    <a:pt x="483012" y="309863"/>
                    <a:pt x="467943" y="326624"/>
                  </a:cubicBezTo>
                  <a:cubicBezTo>
                    <a:pt x="465098" y="320704"/>
                    <a:pt x="456026" y="324317"/>
                    <a:pt x="457948" y="330468"/>
                  </a:cubicBezTo>
                  <a:cubicBezTo>
                    <a:pt x="455334" y="336695"/>
                    <a:pt x="467635" y="360837"/>
                    <a:pt x="470326" y="367372"/>
                  </a:cubicBezTo>
                  <a:cubicBezTo>
                    <a:pt x="483627" y="399586"/>
                    <a:pt x="506615" y="420883"/>
                    <a:pt x="536215" y="438412"/>
                  </a:cubicBezTo>
                  <a:cubicBezTo>
                    <a:pt x="486318" y="449406"/>
                    <a:pt x="421275" y="455788"/>
                    <a:pt x="385063" y="410503"/>
                  </a:cubicBezTo>
                  <a:cubicBezTo>
                    <a:pt x="384601" y="409965"/>
                    <a:pt x="380603" y="405813"/>
                    <a:pt x="379988" y="405660"/>
                  </a:cubicBezTo>
                  <a:cubicBezTo>
                    <a:pt x="375913" y="399432"/>
                    <a:pt x="367379" y="406198"/>
                    <a:pt x="371147" y="411810"/>
                  </a:cubicBezTo>
                  <a:cubicBezTo>
                    <a:pt x="307872" y="436029"/>
                    <a:pt x="238292" y="446485"/>
                    <a:pt x="170712" y="442102"/>
                  </a:cubicBezTo>
                  <a:cubicBezTo>
                    <a:pt x="139036" y="440104"/>
                    <a:pt x="107513" y="434568"/>
                    <a:pt x="77375" y="424419"/>
                  </a:cubicBezTo>
                  <a:cubicBezTo>
                    <a:pt x="70148" y="421959"/>
                    <a:pt x="41701" y="409658"/>
                    <a:pt x="35550" y="406275"/>
                  </a:cubicBezTo>
                  <a:cubicBezTo>
                    <a:pt x="31091" y="403891"/>
                    <a:pt x="11409" y="387823"/>
                    <a:pt x="7257" y="388284"/>
                  </a:cubicBezTo>
                  <a:cubicBezTo>
                    <a:pt x="-585" y="389207"/>
                    <a:pt x="-815" y="388976"/>
                    <a:pt x="799" y="396972"/>
                  </a:cubicBezTo>
                  <a:cubicBezTo>
                    <a:pt x="1491" y="400432"/>
                    <a:pt x="8257" y="404968"/>
                    <a:pt x="16176" y="409273"/>
                  </a:cubicBezTo>
                  <a:lnTo>
                    <a:pt x="18329" y="410426"/>
                  </a:lnTo>
                  <a:cubicBezTo>
                    <a:pt x="27632" y="415270"/>
                    <a:pt x="37780" y="419653"/>
                    <a:pt x="41317" y="421344"/>
                  </a:cubicBezTo>
                  <a:cubicBezTo>
                    <a:pt x="74377" y="437259"/>
                    <a:pt x="110435" y="448715"/>
                    <a:pt x="146724" y="453020"/>
                  </a:cubicBezTo>
                  <a:cubicBezTo>
                    <a:pt x="216688" y="461400"/>
                    <a:pt x="289420" y="450714"/>
                    <a:pt x="356231" y="428571"/>
                  </a:cubicBezTo>
                  <a:cubicBezTo>
                    <a:pt x="378220" y="421267"/>
                    <a:pt x="375760" y="421959"/>
                    <a:pt x="394289" y="433722"/>
                  </a:cubicBezTo>
                  <a:cubicBezTo>
                    <a:pt x="406821" y="441718"/>
                    <a:pt x="421121" y="446715"/>
                    <a:pt x="435575" y="449945"/>
                  </a:cubicBezTo>
                  <a:cubicBezTo>
                    <a:pt x="470096" y="457633"/>
                    <a:pt x="507307" y="456095"/>
                    <a:pt x="541674" y="448253"/>
                  </a:cubicBezTo>
                  <a:cubicBezTo>
                    <a:pt x="545134" y="447484"/>
                    <a:pt x="555974" y="446715"/>
                    <a:pt x="555974" y="440411"/>
                  </a:cubicBezTo>
                  <a:cubicBezTo>
                    <a:pt x="556051" y="437797"/>
                    <a:pt x="554437" y="437028"/>
                    <a:pt x="553283" y="435491"/>
                  </a:cubicBezTo>
                  <a:close/>
                </a:path>
              </a:pathLst>
            </a:custGeom>
            <a:grpFill/>
            <a:ln w="7682"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A755A30B-6EE6-4CC6-814A-05CF70909741}"/>
                </a:ext>
              </a:extLst>
            </p:cNvPr>
            <p:cNvSpPr/>
            <p:nvPr/>
          </p:nvSpPr>
          <p:spPr>
            <a:xfrm>
              <a:off x="4283703" y="3168097"/>
              <a:ext cx="66331" cy="14183"/>
            </a:xfrm>
            <a:custGeom>
              <a:avLst/>
              <a:gdLst>
                <a:gd name="connsiteX0" fmla="*/ 31830 w 66331"/>
                <a:gd name="connsiteY0" fmla="*/ 12415 h 14183"/>
                <a:gd name="connsiteX1" fmla="*/ 61199 w 66331"/>
                <a:gd name="connsiteY1" fmla="*/ 14183 h 14183"/>
                <a:gd name="connsiteX2" fmla="*/ 61199 w 66331"/>
                <a:gd name="connsiteY2" fmla="*/ 14183 h 14183"/>
                <a:gd name="connsiteX3" fmla="*/ 61199 w 66331"/>
                <a:gd name="connsiteY3" fmla="*/ 14183 h 14183"/>
                <a:gd name="connsiteX4" fmla="*/ 61199 w 66331"/>
                <a:gd name="connsiteY4" fmla="*/ 3266 h 14183"/>
                <a:gd name="connsiteX5" fmla="*/ 5459 w 66331"/>
                <a:gd name="connsiteY5" fmla="*/ 1574 h 14183"/>
                <a:gd name="connsiteX6" fmla="*/ 5459 w 66331"/>
                <a:gd name="connsiteY6" fmla="*/ 1574 h 14183"/>
                <a:gd name="connsiteX7" fmla="*/ 0 w 66331"/>
                <a:gd name="connsiteY7" fmla="*/ 7033 h 14183"/>
                <a:gd name="connsiteX8" fmla="*/ 31830 w 66331"/>
                <a:gd name="connsiteY8" fmla="*/ 12415 h 1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31" h="14183">
                  <a:moveTo>
                    <a:pt x="31830" y="12415"/>
                  </a:moveTo>
                  <a:cubicBezTo>
                    <a:pt x="45284" y="12646"/>
                    <a:pt x="58508" y="14106"/>
                    <a:pt x="61199" y="14183"/>
                  </a:cubicBezTo>
                  <a:lnTo>
                    <a:pt x="61199" y="14183"/>
                  </a:lnTo>
                  <a:lnTo>
                    <a:pt x="61199" y="14183"/>
                  </a:lnTo>
                  <a:cubicBezTo>
                    <a:pt x="68042" y="11185"/>
                    <a:pt x="68042" y="6264"/>
                    <a:pt x="61199" y="3266"/>
                  </a:cubicBezTo>
                  <a:cubicBezTo>
                    <a:pt x="43285" y="2343"/>
                    <a:pt x="23373" y="-2423"/>
                    <a:pt x="5459" y="1574"/>
                  </a:cubicBezTo>
                  <a:lnTo>
                    <a:pt x="5459" y="1574"/>
                  </a:lnTo>
                  <a:cubicBezTo>
                    <a:pt x="2537" y="1805"/>
                    <a:pt x="0" y="3804"/>
                    <a:pt x="0" y="7033"/>
                  </a:cubicBezTo>
                  <a:cubicBezTo>
                    <a:pt x="0" y="12646"/>
                    <a:pt x="16069" y="12108"/>
                    <a:pt x="31830" y="12415"/>
                  </a:cubicBezTo>
                  <a:close/>
                </a:path>
              </a:pathLst>
            </a:custGeom>
            <a:grpFill/>
            <a:ln w="7682"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A0BB8277-159F-41FB-9A2D-3BF8B9827E88}"/>
                </a:ext>
              </a:extLst>
            </p:cNvPr>
            <p:cNvSpPr/>
            <p:nvPr/>
          </p:nvSpPr>
          <p:spPr>
            <a:xfrm>
              <a:off x="4228837" y="3269889"/>
              <a:ext cx="119082" cy="16776"/>
            </a:xfrm>
            <a:custGeom>
              <a:avLst/>
              <a:gdLst>
                <a:gd name="connsiteX0" fmla="*/ 3200 w 119082"/>
                <a:gd name="connsiteY0" fmla="*/ 6112 h 16776"/>
                <a:gd name="connsiteX1" fmla="*/ 5507 w 119082"/>
                <a:gd name="connsiteY1" fmla="*/ 16645 h 16776"/>
                <a:gd name="connsiteX2" fmla="*/ 112759 w 119082"/>
                <a:gd name="connsiteY2" fmla="*/ 16107 h 16776"/>
                <a:gd name="connsiteX3" fmla="*/ 118064 w 119082"/>
                <a:gd name="connsiteY3" fmla="*/ 7880 h 16776"/>
                <a:gd name="connsiteX4" fmla="*/ 104302 w 119082"/>
                <a:gd name="connsiteY4" fmla="*/ 4190 h 16776"/>
                <a:gd name="connsiteX5" fmla="*/ 3200 w 119082"/>
                <a:gd name="connsiteY5" fmla="*/ 6112 h 1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82" h="16776">
                  <a:moveTo>
                    <a:pt x="3200" y="6112"/>
                  </a:moveTo>
                  <a:cubicBezTo>
                    <a:pt x="-336" y="9111"/>
                    <a:pt x="-2566" y="17952"/>
                    <a:pt x="5507" y="16645"/>
                  </a:cubicBezTo>
                  <a:cubicBezTo>
                    <a:pt x="41642" y="10956"/>
                    <a:pt x="76163" y="11571"/>
                    <a:pt x="112759" y="16107"/>
                  </a:cubicBezTo>
                  <a:cubicBezTo>
                    <a:pt x="115835" y="14723"/>
                    <a:pt x="121370" y="13185"/>
                    <a:pt x="118064" y="7880"/>
                  </a:cubicBezTo>
                  <a:cubicBezTo>
                    <a:pt x="115681" y="4036"/>
                    <a:pt x="107070" y="4498"/>
                    <a:pt x="104302" y="4190"/>
                  </a:cubicBezTo>
                  <a:cubicBezTo>
                    <a:pt x="71857" y="654"/>
                    <a:pt x="34876" y="-3959"/>
                    <a:pt x="3200" y="6112"/>
                  </a:cubicBezTo>
                  <a:close/>
                </a:path>
              </a:pathLst>
            </a:custGeom>
            <a:grpFill/>
            <a:ln w="7682" cap="flat">
              <a:noFill/>
              <a:prstDash val="solid"/>
              <a:miter/>
            </a:ln>
          </p:spPr>
          <p:txBody>
            <a:bodyPr rtlCol="0" anchor="ctr"/>
            <a:lstStyle/>
            <a:p>
              <a:endParaRPr lang="en-US"/>
            </a:p>
          </p:txBody>
        </p:sp>
      </p:grpSp>
    </p:spTree>
    <p:extLst>
      <p:ext uri="{BB962C8B-B14F-4D97-AF65-F5344CB8AC3E}">
        <p14:creationId xmlns:p14="http://schemas.microsoft.com/office/powerpoint/2010/main" val="104816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1950-28F3-40ED-8AC6-76DDE088D679}"/>
              </a:ext>
            </a:extLst>
          </p:cNvPr>
          <p:cNvSpPr>
            <a:spLocks noGrp="1"/>
          </p:cNvSpPr>
          <p:nvPr>
            <p:ph type="title"/>
          </p:nvPr>
        </p:nvSpPr>
        <p:spPr>
          <a:xfrm>
            <a:off x="838199" y="365125"/>
            <a:ext cx="11017469" cy="1325563"/>
          </a:xfrm>
        </p:spPr>
        <p:txBody>
          <a:bodyPr/>
          <a:lstStyle/>
          <a:p>
            <a:r>
              <a:rPr lang="en-US" sz="4000" dirty="0">
                <a:latin typeface="Calibri" panose="020F0502020204030204" pitchFamily="34" charset="0"/>
                <a:cs typeface="Calibri" panose="020F0502020204030204" pitchFamily="34" charset="0"/>
              </a:rPr>
              <a:t>ACQUIRING AND RETAINING TALENT: </a:t>
            </a:r>
            <a:br>
              <a:rPr lang="en-US" sz="4000" dirty="0">
                <a:latin typeface="Calibri" panose="020F0502020204030204" pitchFamily="34" charset="0"/>
                <a:cs typeface="Calibri" panose="020F0502020204030204" pitchFamily="34" charset="0"/>
              </a:rPr>
            </a:br>
            <a:r>
              <a:rPr lang="en-US" sz="4000" dirty="0">
                <a:solidFill>
                  <a:schemeClr val="tx2"/>
                </a:solidFill>
                <a:latin typeface="Calibri" panose="020F0502020204030204" pitchFamily="34" charset="0"/>
                <a:cs typeface="Calibri" panose="020F0502020204030204" pitchFamily="34" charset="0"/>
              </a:rPr>
              <a:t>CREATE AND MAINTAIN A WINNING CULTURE</a:t>
            </a:r>
          </a:p>
        </p:txBody>
      </p:sp>
      <p:sp>
        <p:nvSpPr>
          <p:cNvPr id="3" name="TextBox 2">
            <a:extLst>
              <a:ext uri="{FF2B5EF4-FFF2-40B4-BE49-F238E27FC236}">
                <a16:creationId xmlns:a16="http://schemas.microsoft.com/office/drawing/2014/main" id="{9A418F82-5485-415B-8616-825698D21D90}"/>
              </a:ext>
            </a:extLst>
          </p:cNvPr>
          <p:cNvSpPr txBox="1"/>
          <p:nvPr/>
        </p:nvSpPr>
        <p:spPr>
          <a:xfrm>
            <a:off x="1064703" y="2078035"/>
            <a:ext cx="10016360" cy="4062651"/>
          </a:xfrm>
          <a:prstGeom prst="rect">
            <a:avLst/>
          </a:prstGeom>
          <a:noFill/>
        </p:spPr>
        <p:txBody>
          <a:bodyPr wrap="square" rtlCol="0">
            <a:spAutoFit/>
          </a:bodyPr>
          <a:lstStyle/>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     SOURCING</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Internal referrals, job boards and external recruiting resources</a:t>
            </a:r>
          </a:p>
          <a:p>
            <a:r>
              <a:rPr lang="en-US" sz="2400" b="1" dirty="0">
                <a:latin typeface="Calibri" panose="020F0502020204030204" pitchFamily="34" charset="0"/>
                <a:cs typeface="Calibri" panose="020F0502020204030204" pitchFamily="34" charset="0"/>
              </a:rPr>
              <a:t>     SPEED</a:t>
            </a:r>
            <a:endParaRPr lang="en-US" sz="2000" b="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 the tightness of the candidate market, pace while interviewing is important, moving quickly secures talent.</a:t>
            </a:r>
          </a:p>
          <a:p>
            <a:r>
              <a:rPr lang="en-US" sz="2400" b="1" dirty="0">
                <a:latin typeface="Calibri" panose="020F0502020204030204" pitchFamily="34" charset="0"/>
                <a:cs typeface="Calibri" panose="020F0502020204030204" pitchFamily="34" charset="0"/>
              </a:rPr>
              <a:t>     COMPENSATION</a:t>
            </a:r>
            <a:endParaRPr lang="en-US" sz="2000" b="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Companies are paying more for talent today than they did 18 months ago</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Consider internal equity when making compensation decisions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Counteroffers are expected in our current market – be prepared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Proactively ask your top two </a:t>
            </a:r>
            <a:r>
              <a:rPr lang="en-US">
                <a:latin typeface="Calibri" panose="020F0502020204030204" pitchFamily="34" charset="0"/>
                <a:cs typeface="Calibri" panose="020F0502020204030204" pitchFamily="34" charset="0"/>
              </a:rPr>
              <a:t>candidates how </a:t>
            </a:r>
            <a:r>
              <a:rPr lang="en-US" dirty="0">
                <a:latin typeface="Calibri" panose="020F0502020204030204" pitchFamily="34" charset="0"/>
                <a:cs typeface="Calibri" panose="020F0502020204030204" pitchFamily="34" charset="0"/>
              </a:rPr>
              <a:t>they would handle a counter-offer from their current employer</a:t>
            </a:r>
          </a:p>
          <a:p>
            <a:endParaRPr lang="en-US" dirty="0"/>
          </a:p>
        </p:txBody>
      </p:sp>
      <p:sp>
        <p:nvSpPr>
          <p:cNvPr id="4" name="Graphic 4">
            <a:extLst>
              <a:ext uri="{FF2B5EF4-FFF2-40B4-BE49-F238E27FC236}">
                <a16:creationId xmlns:a16="http://schemas.microsoft.com/office/drawing/2014/main" id="{B81CEC05-7EAF-4C77-90F1-04DA01E4F914}"/>
              </a:ext>
            </a:extLst>
          </p:cNvPr>
          <p:cNvSpPr/>
          <p:nvPr/>
        </p:nvSpPr>
        <p:spPr>
          <a:xfrm>
            <a:off x="1110937" y="2478312"/>
            <a:ext cx="249717" cy="380669"/>
          </a:xfrm>
          <a:custGeom>
            <a:avLst/>
            <a:gdLst>
              <a:gd name="connsiteX0" fmla="*/ 4306 w 249717"/>
              <a:gd name="connsiteY0" fmla="*/ 146790 h 380669"/>
              <a:gd name="connsiteX1" fmla="*/ 15992 w 249717"/>
              <a:gd name="connsiteY1" fmla="*/ 147328 h 380669"/>
              <a:gd name="connsiteX2" fmla="*/ 39749 w 249717"/>
              <a:gd name="connsiteY2" fmla="*/ 147636 h 380669"/>
              <a:gd name="connsiteX3" fmla="*/ 60738 w 249717"/>
              <a:gd name="connsiteY3" fmla="*/ 169624 h 380669"/>
              <a:gd name="connsiteX4" fmla="*/ 62430 w 249717"/>
              <a:gd name="connsiteY4" fmla="*/ 220675 h 380669"/>
              <a:gd name="connsiteX5" fmla="*/ 61584 w 249717"/>
              <a:gd name="connsiteY5" fmla="*/ 301864 h 380669"/>
              <a:gd name="connsiteX6" fmla="*/ 5305 w 249717"/>
              <a:gd name="connsiteY6" fmla="*/ 308553 h 380669"/>
              <a:gd name="connsiteX7" fmla="*/ 11302 w 249717"/>
              <a:gd name="connsiteY7" fmla="*/ 373903 h 380669"/>
              <a:gd name="connsiteX8" fmla="*/ 19298 w 249717"/>
              <a:gd name="connsiteY8" fmla="*/ 380669 h 380669"/>
              <a:gd name="connsiteX9" fmla="*/ 112942 w 249717"/>
              <a:gd name="connsiteY9" fmla="*/ 378517 h 380669"/>
              <a:gd name="connsiteX10" fmla="*/ 168990 w 249717"/>
              <a:gd name="connsiteY10" fmla="*/ 378286 h 380669"/>
              <a:gd name="connsiteX11" fmla="*/ 238492 w 249717"/>
              <a:gd name="connsiteY11" fmla="*/ 374057 h 380669"/>
              <a:gd name="connsiteX12" fmla="*/ 238492 w 249717"/>
              <a:gd name="connsiteY12" fmla="*/ 374057 h 380669"/>
              <a:gd name="connsiteX13" fmla="*/ 248103 w 249717"/>
              <a:gd name="connsiteY13" fmla="*/ 368829 h 380669"/>
              <a:gd name="connsiteX14" fmla="*/ 248103 w 249717"/>
              <a:gd name="connsiteY14" fmla="*/ 368829 h 380669"/>
              <a:gd name="connsiteX15" fmla="*/ 249718 w 249717"/>
              <a:gd name="connsiteY15" fmla="*/ 307322 h 380669"/>
              <a:gd name="connsiteX16" fmla="*/ 238339 w 249717"/>
              <a:gd name="connsiteY16" fmla="*/ 302171 h 380669"/>
              <a:gd name="connsiteX17" fmla="*/ 194515 w 249717"/>
              <a:gd name="connsiteY17" fmla="*/ 299173 h 380669"/>
              <a:gd name="connsiteX18" fmla="*/ 194669 w 249717"/>
              <a:gd name="connsiteY18" fmla="*/ 149096 h 380669"/>
              <a:gd name="connsiteX19" fmla="*/ 190979 w 249717"/>
              <a:gd name="connsiteY19" fmla="*/ 9246 h 380669"/>
              <a:gd name="connsiteX20" fmla="*/ 97258 w 249717"/>
              <a:gd name="connsiteY20" fmla="*/ 3633 h 380669"/>
              <a:gd name="connsiteX21" fmla="*/ 82650 w 249717"/>
              <a:gd name="connsiteY21" fmla="*/ 9630 h 380669"/>
              <a:gd name="connsiteX22" fmla="*/ 52819 w 249717"/>
              <a:gd name="connsiteY22" fmla="*/ 57298 h 380669"/>
              <a:gd name="connsiteX23" fmla="*/ 52819 w 249717"/>
              <a:gd name="connsiteY23" fmla="*/ 57298 h 380669"/>
              <a:gd name="connsiteX24" fmla="*/ 77 w 249717"/>
              <a:gd name="connsiteY24" fmla="*/ 79440 h 380669"/>
              <a:gd name="connsiteX25" fmla="*/ 0 w 249717"/>
              <a:gd name="connsiteY25" fmla="*/ 79440 h 380669"/>
              <a:gd name="connsiteX26" fmla="*/ 4306 w 249717"/>
              <a:gd name="connsiteY26" fmla="*/ 146790 h 380669"/>
              <a:gd name="connsiteX27" fmla="*/ 4306 w 249717"/>
              <a:gd name="connsiteY27" fmla="*/ 146790 h 380669"/>
              <a:gd name="connsiteX28" fmla="*/ 18222 w 249717"/>
              <a:gd name="connsiteY28" fmla="*/ 314319 h 380669"/>
              <a:gd name="connsiteX29" fmla="*/ 25987 w 249717"/>
              <a:gd name="connsiteY29" fmla="*/ 314242 h 380669"/>
              <a:gd name="connsiteX30" fmla="*/ 20220 w 249717"/>
              <a:gd name="connsiteY30" fmla="*/ 325544 h 380669"/>
              <a:gd name="connsiteX31" fmla="*/ 18222 w 249717"/>
              <a:gd name="connsiteY31" fmla="*/ 314319 h 380669"/>
              <a:gd name="connsiteX32" fmla="*/ 22219 w 249717"/>
              <a:gd name="connsiteY32" fmla="*/ 368599 h 380669"/>
              <a:gd name="connsiteX33" fmla="*/ 39134 w 249717"/>
              <a:gd name="connsiteY33" fmla="*/ 313704 h 380669"/>
              <a:gd name="connsiteX34" fmla="*/ 49974 w 249717"/>
              <a:gd name="connsiteY34" fmla="*/ 313166 h 380669"/>
              <a:gd name="connsiteX35" fmla="*/ 22450 w 249717"/>
              <a:gd name="connsiteY35" fmla="*/ 368445 h 380669"/>
              <a:gd name="connsiteX36" fmla="*/ 22219 w 249717"/>
              <a:gd name="connsiteY36" fmla="*/ 368599 h 380669"/>
              <a:gd name="connsiteX37" fmla="*/ 133854 w 249717"/>
              <a:gd name="connsiteY37" fmla="*/ 367368 h 380669"/>
              <a:gd name="connsiteX38" fmla="*/ 121707 w 249717"/>
              <a:gd name="connsiteY38" fmla="*/ 367753 h 380669"/>
              <a:gd name="connsiteX39" fmla="*/ 145233 w 249717"/>
              <a:gd name="connsiteY39" fmla="*/ 317625 h 380669"/>
              <a:gd name="connsiteX40" fmla="*/ 184520 w 249717"/>
              <a:gd name="connsiteY40" fmla="*/ 239588 h 380669"/>
              <a:gd name="connsiteX41" fmla="*/ 181829 w 249717"/>
              <a:gd name="connsiteY41" fmla="*/ 285872 h 380669"/>
              <a:gd name="connsiteX42" fmla="*/ 133854 w 249717"/>
              <a:gd name="connsiteY42" fmla="*/ 367368 h 380669"/>
              <a:gd name="connsiteX43" fmla="*/ 229728 w 249717"/>
              <a:gd name="connsiteY43" fmla="*/ 364216 h 380669"/>
              <a:gd name="connsiteX44" fmla="*/ 233957 w 249717"/>
              <a:gd name="connsiteY44" fmla="*/ 347071 h 380669"/>
              <a:gd name="connsiteX45" fmla="*/ 229728 w 249717"/>
              <a:gd name="connsiteY45" fmla="*/ 364216 h 380669"/>
              <a:gd name="connsiteX46" fmla="*/ 233341 w 249717"/>
              <a:gd name="connsiteY46" fmla="*/ 326697 h 380669"/>
              <a:gd name="connsiteX47" fmla="*/ 219118 w 249717"/>
              <a:gd name="connsiteY47" fmla="*/ 364831 h 380669"/>
              <a:gd name="connsiteX48" fmla="*/ 206586 w 249717"/>
              <a:gd name="connsiteY48" fmla="*/ 365369 h 380669"/>
              <a:gd name="connsiteX49" fmla="*/ 228421 w 249717"/>
              <a:gd name="connsiteY49" fmla="*/ 311705 h 380669"/>
              <a:gd name="connsiteX50" fmla="*/ 233341 w 249717"/>
              <a:gd name="connsiteY50" fmla="*/ 326697 h 380669"/>
              <a:gd name="connsiteX51" fmla="*/ 216427 w 249717"/>
              <a:gd name="connsiteY51" fmla="*/ 311090 h 380669"/>
              <a:gd name="connsiteX52" fmla="*/ 195130 w 249717"/>
              <a:gd name="connsiteY52" fmla="*/ 365677 h 380669"/>
              <a:gd name="connsiteX53" fmla="*/ 180138 w 249717"/>
              <a:gd name="connsiteY53" fmla="*/ 366061 h 380669"/>
              <a:gd name="connsiteX54" fmla="*/ 216427 w 249717"/>
              <a:gd name="connsiteY54" fmla="*/ 311090 h 380669"/>
              <a:gd name="connsiteX55" fmla="*/ 192439 w 249717"/>
              <a:gd name="connsiteY55" fmla="*/ 309937 h 380669"/>
              <a:gd name="connsiteX56" fmla="*/ 168529 w 249717"/>
              <a:gd name="connsiteY56" fmla="*/ 366369 h 380669"/>
              <a:gd name="connsiteX57" fmla="*/ 151230 w 249717"/>
              <a:gd name="connsiteY57" fmla="*/ 366830 h 380669"/>
              <a:gd name="connsiteX58" fmla="*/ 182522 w 249717"/>
              <a:gd name="connsiteY58" fmla="*/ 305477 h 380669"/>
              <a:gd name="connsiteX59" fmla="*/ 192439 w 249717"/>
              <a:gd name="connsiteY59" fmla="*/ 309937 h 380669"/>
              <a:gd name="connsiteX60" fmla="*/ 179600 w 249717"/>
              <a:gd name="connsiteY60" fmla="*/ 226826 h 380669"/>
              <a:gd name="connsiteX61" fmla="*/ 150154 w 249717"/>
              <a:gd name="connsiteY61" fmla="*/ 281874 h 380669"/>
              <a:gd name="connsiteX62" fmla="*/ 115863 w 249717"/>
              <a:gd name="connsiteY62" fmla="*/ 353837 h 380669"/>
              <a:gd name="connsiteX63" fmla="*/ 93183 w 249717"/>
              <a:gd name="connsiteY63" fmla="*/ 366907 h 380669"/>
              <a:gd name="connsiteX64" fmla="*/ 184520 w 249717"/>
              <a:gd name="connsiteY64" fmla="*/ 182464 h 380669"/>
              <a:gd name="connsiteX65" fmla="*/ 179600 w 249717"/>
              <a:gd name="connsiteY65" fmla="*/ 226826 h 380669"/>
              <a:gd name="connsiteX66" fmla="*/ 184213 w 249717"/>
              <a:gd name="connsiteY66" fmla="*/ 161859 h 380669"/>
              <a:gd name="connsiteX67" fmla="*/ 110097 w 249717"/>
              <a:gd name="connsiteY67" fmla="*/ 295482 h 380669"/>
              <a:gd name="connsiteX68" fmla="*/ 81881 w 249717"/>
              <a:gd name="connsiteY68" fmla="*/ 366369 h 380669"/>
              <a:gd name="connsiteX69" fmla="*/ 61045 w 249717"/>
              <a:gd name="connsiteY69" fmla="*/ 365831 h 380669"/>
              <a:gd name="connsiteX70" fmla="*/ 102947 w 249717"/>
              <a:gd name="connsiteY70" fmla="*/ 279952 h 380669"/>
              <a:gd name="connsiteX71" fmla="*/ 183598 w 249717"/>
              <a:gd name="connsiteY71" fmla="*/ 133335 h 380669"/>
              <a:gd name="connsiteX72" fmla="*/ 184213 w 249717"/>
              <a:gd name="connsiteY72" fmla="*/ 161859 h 380669"/>
              <a:gd name="connsiteX73" fmla="*/ 182829 w 249717"/>
              <a:gd name="connsiteY73" fmla="*/ 103274 h 380669"/>
              <a:gd name="connsiteX74" fmla="*/ 160225 w 249717"/>
              <a:gd name="connsiteY74" fmla="*/ 152479 h 380669"/>
              <a:gd name="connsiteX75" fmla="*/ 93260 w 249717"/>
              <a:gd name="connsiteY75" fmla="*/ 275185 h 380669"/>
              <a:gd name="connsiteX76" fmla="*/ 49052 w 249717"/>
              <a:gd name="connsiteY76" fmla="*/ 364601 h 380669"/>
              <a:gd name="connsiteX77" fmla="*/ 35290 w 249717"/>
              <a:gd name="connsiteY77" fmla="*/ 366907 h 380669"/>
              <a:gd name="connsiteX78" fmla="*/ 69426 w 249717"/>
              <a:gd name="connsiteY78" fmla="*/ 313166 h 380669"/>
              <a:gd name="connsiteX79" fmla="*/ 73501 w 249717"/>
              <a:gd name="connsiteY79" fmla="*/ 292100 h 380669"/>
              <a:gd name="connsiteX80" fmla="*/ 182060 w 249717"/>
              <a:gd name="connsiteY80" fmla="*/ 77364 h 380669"/>
              <a:gd name="connsiteX81" fmla="*/ 182829 w 249717"/>
              <a:gd name="connsiteY81" fmla="*/ 103274 h 380669"/>
              <a:gd name="connsiteX82" fmla="*/ 180215 w 249717"/>
              <a:gd name="connsiteY82" fmla="*/ 57221 h 380669"/>
              <a:gd name="connsiteX83" fmla="*/ 74116 w 249717"/>
              <a:gd name="connsiteY83" fmla="*/ 259501 h 380669"/>
              <a:gd name="connsiteX84" fmla="*/ 73885 w 249717"/>
              <a:gd name="connsiteY84" fmla="*/ 242894 h 380669"/>
              <a:gd name="connsiteX85" fmla="*/ 88186 w 249717"/>
              <a:gd name="connsiteY85" fmla="*/ 202992 h 380669"/>
              <a:gd name="connsiteX86" fmla="*/ 179984 w 249717"/>
              <a:gd name="connsiteY86" fmla="*/ 21701 h 380669"/>
              <a:gd name="connsiteX87" fmla="*/ 180215 w 249717"/>
              <a:gd name="connsiteY87" fmla="*/ 57221 h 380669"/>
              <a:gd name="connsiteX88" fmla="*/ 171604 w 249717"/>
              <a:gd name="connsiteY88" fmla="*/ 13628 h 380669"/>
              <a:gd name="connsiteX89" fmla="*/ 72886 w 249717"/>
              <a:gd name="connsiteY89" fmla="*/ 212141 h 380669"/>
              <a:gd name="connsiteX90" fmla="*/ 130394 w 249717"/>
              <a:gd name="connsiteY90" fmla="*/ 63218 h 380669"/>
              <a:gd name="connsiteX91" fmla="*/ 171604 w 249717"/>
              <a:gd name="connsiteY91" fmla="*/ 13628 h 380669"/>
              <a:gd name="connsiteX92" fmla="*/ 145848 w 249717"/>
              <a:gd name="connsiteY92" fmla="*/ 13551 h 380669"/>
              <a:gd name="connsiteX93" fmla="*/ 71502 w 249717"/>
              <a:gd name="connsiteY93" fmla="*/ 160552 h 380669"/>
              <a:gd name="connsiteX94" fmla="*/ 123706 w 249717"/>
              <a:gd name="connsiteY94" fmla="*/ 16396 h 380669"/>
              <a:gd name="connsiteX95" fmla="*/ 145848 w 249717"/>
              <a:gd name="connsiteY95" fmla="*/ 13551 h 380669"/>
              <a:gd name="connsiteX96" fmla="*/ 103178 w 249717"/>
              <a:gd name="connsiteY96" fmla="*/ 16473 h 380669"/>
              <a:gd name="connsiteX97" fmla="*/ 103178 w 249717"/>
              <a:gd name="connsiteY97" fmla="*/ 16473 h 380669"/>
              <a:gd name="connsiteX98" fmla="*/ 112865 w 249717"/>
              <a:gd name="connsiteY98" fmla="*/ 14320 h 380669"/>
              <a:gd name="connsiteX99" fmla="*/ 57893 w 249717"/>
              <a:gd name="connsiteY99" fmla="*/ 137564 h 380669"/>
              <a:gd name="connsiteX100" fmla="*/ 55433 w 249717"/>
              <a:gd name="connsiteY100" fmla="*/ 133797 h 380669"/>
              <a:gd name="connsiteX101" fmla="*/ 65505 w 249717"/>
              <a:gd name="connsiteY101" fmla="*/ 103889 h 380669"/>
              <a:gd name="connsiteX102" fmla="*/ 103178 w 249717"/>
              <a:gd name="connsiteY102" fmla="*/ 16473 h 380669"/>
              <a:gd name="connsiteX103" fmla="*/ 56894 w 249717"/>
              <a:gd name="connsiteY103" fmla="*/ 67677 h 380669"/>
              <a:gd name="connsiteX104" fmla="*/ 74347 w 249717"/>
              <a:gd name="connsiteY104" fmla="*/ 55376 h 380669"/>
              <a:gd name="connsiteX105" fmla="*/ 30139 w 249717"/>
              <a:gd name="connsiteY105" fmla="*/ 136949 h 380669"/>
              <a:gd name="connsiteX106" fmla="*/ 56894 w 249717"/>
              <a:gd name="connsiteY106" fmla="*/ 67677 h 380669"/>
              <a:gd name="connsiteX107" fmla="*/ 42363 w 249717"/>
              <a:gd name="connsiteY107" fmla="*/ 74289 h 380669"/>
              <a:gd name="connsiteX108" fmla="*/ 16530 w 249717"/>
              <a:gd name="connsiteY108" fmla="*/ 136564 h 380669"/>
              <a:gd name="connsiteX109" fmla="*/ 13147 w 249717"/>
              <a:gd name="connsiteY109" fmla="*/ 123110 h 380669"/>
              <a:gd name="connsiteX110" fmla="*/ 42363 w 249717"/>
              <a:gd name="connsiteY110" fmla="*/ 74289 h 380669"/>
              <a:gd name="connsiteX111" fmla="*/ 13993 w 249717"/>
              <a:gd name="connsiteY111" fmla="*/ 81977 h 380669"/>
              <a:gd name="connsiteX112" fmla="*/ 12379 w 249717"/>
              <a:gd name="connsiteY112" fmla="*/ 92587 h 380669"/>
              <a:gd name="connsiteX113" fmla="*/ 13993 w 249717"/>
              <a:gd name="connsiteY113" fmla="*/ 81977 h 3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9717" h="380669">
                <a:moveTo>
                  <a:pt x="4306" y="146790"/>
                </a:moveTo>
                <a:cubicBezTo>
                  <a:pt x="9764" y="148712"/>
                  <a:pt x="11379" y="146944"/>
                  <a:pt x="15992" y="147328"/>
                </a:cubicBezTo>
                <a:cubicBezTo>
                  <a:pt x="23757" y="147789"/>
                  <a:pt x="31830" y="147713"/>
                  <a:pt x="39749" y="147636"/>
                </a:cubicBezTo>
                <a:cubicBezTo>
                  <a:pt x="60892" y="147405"/>
                  <a:pt x="60508" y="148174"/>
                  <a:pt x="60738" y="169624"/>
                </a:cubicBezTo>
                <a:cubicBezTo>
                  <a:pt x="60969" y="186692"/>
                  <a:pt x="61815" y="203684"/>
                  <a:pt x="62430" y="220675"/>
                </a:cubicBezTo>
                <a:cubicBezTo>
                  <a:pt x="63352" y="246354"/>
                  <a:pt x="65351" y="277415"/>
                  <a:pt x="61584" y="301864"/>
                </a:cubicBezTo>
                <a:cubicBezTo>
                  <a:pt x="57278" y="301864"/>
                  <a:pt x="5305" y="295021"/>
                  <a:pt x="5305" y="308553"/>
                </a:cubicBezTo>
                <a:cubicBezTo>
                  <a:pt x="5305" y="328696"/>
                  <a:pt x="11609" y="352376"/>
                  <a:pt x="11302" y="373903"/>
                </a:cubicBezTo>
                <a:cubicBezTo>
                  <a:pt x="12993" y="376979"/>
                  <a:pt x="14839" y="380669"/>
                  <a:pt x="19298" y="380669"/>
                </a:cubicBezTo>
                <a:cubicBezTo>
                  <a:pt x="49974" y="380669"/>
                  <a:pt x="81574" y="377594"/>
                  <a:pt x="112942" y="378517"/>
                </a:cubicBezTo>
                <a:cubicBezTo>
                  <a:pt x="122245" y="378824"/>
                  <a:pt x="160994" y="373750"/>
                  <a:pt x="168990" y="378286"/>
                </a:cubicBezTo>
                <a:cubicBezTo>
                  <a:pt x="175602" y="382053"/>
                  <a:pt x="228882" y="375518"/>
                  <a:pt x="238492" y="374057"/>
                </a:cubicBezTo>
                <a:lnTo>
                  <a:pt x="238492" y="374057"/>
                </a:lnTo>
                <a:cubicBezTo>
                  <a:pt x="242029" y="374365"/>
                  <a:pt x="247642" y="372443"/>
                  <a:pt x="248103" y="368829"/>
                </a:cubicBezTo>
                <a:cubicBezTo>
                  <a:pt x="248103" y="368829"/>
                  <a:pt x="248103" y="368829"/>
                  <a:pt x="248103" y="368829"/>
                </a:cubicBezTo>
                <a:cubicBezTo>
                  <a:pt x="248026" y="348455"/>
                  <a:pt x="249718" y="327389"/>
                  <a:pt x="249718" y="307322"/>
                </a:cubicBezTo>
                <a:cubicBezTo>
                  <a:pt x="249718" y="302018"/>
                  <a:pt x="241875" y="302248"/>
                  <a:pt x="238339" y="302171"/>
                </a:cubicBezTo>
                <a:cubicBezTo>
                  <a:pt x="223039" y="298712"/>
                  <a:pt x="208431" y="300326"/>
                  <a:pt x="194515" y="299173"/>
                </a:cubicBezTo>
                <a:cubicBezTo>
                  <a:pt x="193132" y="299096"/>
                  <a:pt x="194977" y="161782"/>
                  <a:pt x="194669" y="149096"/>
                </a:cubicBezTo>
                <a:cubicBezTo>
                  <a:pt x="193746" y="103043"/>
                  <a:pt x="187903" y="54914"/>
                  <a:pt x="190979" y="9246"/>
                </a:cubicBezTo>
                <a:cubicBezTo>
                  <a:pt x="193208" y="-7515"/>
                  <a:pt x="106407" y="3633"/>
                  <a:pt x="97258" y="3633"/>
                </a:cubicBezTo>
                <a:cubicBezTo>
                  <a:pt x="93260" y="635"/>
                  <a:pt x="82188" y="4479"/>
                  <a:pt x="82650" y="9630"/>
                </a:cubicBezTo>
                <a:cubicBezTo>
                  <a:pt x="84495" y="28774"/>
                  <a:pt x="68888" y="48225"/>
                  <a:pt x="52819" y="57298"/>
                </a:cubicBezTo>
                <a:lnTo>
                  <a:pt x="52819" y="57298"/>
                </a:lnTo>
                <a:cubicBezTo>
                  <a:pt x="38134" y="63986"/>
                  <a:pt x="8457" y="65909"/>
                  <a:pt x="77" y="79440"/>
                </a:cubicBezTo>
                <a:cubicBezTo>
                  <a:pt x="77" y="79440"/>
                  <a:pt x="77" y="79440"/>
                  <a:pt x="0" y="79440"/>
                </a:cubicBezTo>
                <a:cubicBezTo>
                  <a:pt x="1922" y="101044"/>
                  <a:pt x="4229" y="125570"/>
                  <a:pt x="4306" y="146790"/>
                </a:cubicBezTo>
                <a:cubicBezTo>
                  <a:pt x="4229" y="146790"/>
                  <a:pt x="4306" y="146790"/>
                  <a:pt x="4306" y="146790"/>
                </a:cubicBezTo>
                <a:close/>
                <a:moveTo>
                  <a:pt x="18222" y="314319"/>
                </a:moveTo>
                <a:cubicBezTo>
                  <a:pt x="20759" y="314319"/>
                  <a:pt x="23373" y="314319"/>
                  <a:pt x="25987" y="314242"/>
                </a:cubicBezTo>
                <a:cubicBezTo>
                  <a:pt x="23911" y="317932"/>
                  <a:pt x="21989" y="321700"/>
                  <a:pt x="20220" y="325544"/>
                </a:cubicBezTo>
                <a:cubicBezTo>
                  <a:pt x="19759" y="321777"/>
                  <a:pt x="19067" y="318009"/>
                  <a:pt x="18222" y="314319"/>
                </a:cubicBezTo>
                <a:close/>
                <a:moveTo>
                  <a:pt x="22219" y="368599"/>
                </a:moveTo>
                <a:cubicBezTo>
                  <a:pt x="22450" y="347609"/>
                  <a:pt x="25141" y="332387"/>
                  <a:pt x="39134" y="313704"/>
                </a:cubicBezTo>
                <a:cubicBezTo>
                  <a:pt x="42748" y="313550"/>
                  <a:pt x="46361" y="313319"/>
                  <a:pt x="49974" y="313166"/>
                </a:cubicBezTo>
                <a:cubicBezTo>
                  <a:pt x="38673" y="330464"/>
                  <a:pt x="31369" y="349993"/>
                  <a:pt x="22450" y="368445"/>
                </a:cubicBezTo>
                <a:cubicBezTo>
                  <a:pt x="22296" y="368445"/>
                  <a:pt x="22296" y="368522"/>
                  <a:pt x="22219" y="368599"/>
                </a:cubicBezTo>
                <a:close/>
                <a:moveTo>
                  <a:pt x="133854" y="367368"/>
                </a:moveTo>
                <a:cubicBezTo>
                  <a:pt x="129779" y="367522"/>
                  <a:pt x="125782" y="367753"/>
                  <a:pt x="121707" y="367753"/>
                </a:cubicBezTo>
                <a:cubicBezTo>
                  <a:pt x="118632" y="361602"/>
                  <a:pt x="141850" y="324775"/>
                  <a:pt x="145233" y="317625"/>
                </a:cubicBezTo>
                <a:cubicBezTo>
                  <a:pt x="157688" y="291331"/>
                  <a:pt x="169759" y="264652"/>
                  <a:pt x="184520" y="239588"/>
                </a:cubicBezTo>
                <a:cubicBezTo>
                  <a:pt x="184444" y="254196"/>
                  <a:pt x="186135" y="272956"/>
                  <a:pt x="181829" y="285872"/>
                </a:cubicBezTo>
                <a:cubicBezTo>
                  <a:pt x="172065" y="299327"/>
                  <a:pt x="147309" y="366830"/>
                  <a:pt x="133854" y="367368"/>
                </a:cubicBezTo>
                <a:close/>
                <a:moveTo>
                  <a:pt x="229728" y="364216"/>
                </a:moveTo>
                <a:cubicBezTo>
                  <a:pt x="230574" y="358373"/>
                  <a:pt x="231958" y="352607"/>
                  <a:pt x="233957" y="347071"/>
                </a:cubicBezTo>
                <a:cubicBezTo>
                  <a:pt x="234033" y="353683"/>
                  <a:pt x="237416" y="363601"/>
                  <a:pt x="229728" y="364216"/>
                </a:cubicBezTo>
                <a:close/>
                <a:moveTo>
                  <a:pt x="233341" y="326697"/>
                </a:moveTo>
                <a:cubicBezTo>
                  <a:pt x="226576" y="334539"/>
                  <a:pt x="215658" y="353683"/>
                  <a:pt x="219118" y="364831"/>
                </a:cubicBezTo>
                <a:cubicBezTo>
                  <a:pt x="214966" y="365062"/>
                  <a:pt x="210738" y="365216"/>
                  <a:pt x="206586" y="365369"/>
                </a:cubicBezTo>
                <a:cubicBezTo>
                  <a:pt x="212045" y="346917"/>
                  <a:pt x="219195" y="328696"/>
                  <a:pt x="228421" y="311705"/>
                </a:cubicBezTo>
                <a:cubicBezTo>
                  <a:pt x="237340" y="312243"/>
                  <a:pt x="235494" y="319086"/>
                  <a:pt x="233341" y="326697"/>
                </a:cubicBezTo>
                <a:close/>
                <a:moveTo>
                  <a:pt x="216427" y="311090"/>
                </a:moveTo>
                <a:cubicBezTo>
                  <a:pt x="207509" y="328465"/>
                  <a:pt x="200359" y="346841"/>
                  <a:pt x="195130" y="365677"/>
                </a:cubicBezTo>
                <a:cubicBezTo>
                  <a:pt x="190133" y="365831"/>
                  <a:pt x="185135" y="365985"/>
                  <a:pt x="180138" y="366061"/>
                </a:cubicBezTo>
                <a:cubicBezTo>
                  <a:pt x="186904" y="346302"/>
                  <a:pt x="191440" y="310090"/>
                  <a:pt x="216427" y="311090"/>
                </a:cubicBezTo>
                <a:close/>
                <a:moveTo>
                  <a:pt x="192439" y="309937"/>
                </a:moveTo>
                <a:cubicBezTo>
                  <a:pt x="181291" y="327158"/>
                  <a:pt x="175295" y="347148"/>
                  <a:pt x="168529" y="366369"/>
                </a:cubicBezTo>
                <a:cubicBezTo>
                  <a:pt x="162763" y="366523"/>
                  <a:pt x="156996" y="366676"/>
                  <a:pt x="151230" y="366830"/>
                </a:cubicBezTo>
                <a:cubicBezTo>
                  <a:pt x="160533" y="347609"/>
                  <a:pt x="169374" y="320316"/>
                  <a:pt x="182522" y="305477"/>
                </a:cubicBezTo>
                <a:cubicBezTo>
                  <a:pt x="185366" y="306400"/>
                  <a:pt x="188903" y="309014"/>
                  <a:pt x="192439" y="309937"/>
                </a:cubicBezTo>
                <a:close/>
                <a:moveTo>
                  <a:pt x="179600" y="226826"/>
                </a:moveTo>
                <a:cubicBezTo>
                  <a:pt x="168221" y="244124"/>
                  <a:pt x="159072" y="263268"/>
                  <a:pt x="150154" y="281874"/>
                </a:cubicBezTo>
                <a:cubicBezTo>
                  <a:pt x="138621" y="305785"/>
                  <a:pt x="127165" y="329772"/>
                  <a:pt x="115863" y="353837"/>
                </a:cubicBezTo>
                <a:cubicBezTo>
                  <a:pt x="108867" y="368752"/>
                  <a:pt x="107791" y="367599"/>
                  <a:pt x="93183" y="366907"/>
                </a:cubicBezTo>
                <a:cubicBezTo>
                  <a:pt x="114480" y="301479"/>
                  <a:pt x="149154" y="241126"/>
                  <a:pt x="184520" y="182464"/>
                </a:cubicBezTo>
                <a:cubicBezTo>
                  <a:pt x="184674" y="197533"/>
                  <a:pt x="187827" y="214140"/>
                  <a:pt x="179600" y="226826"/>
                </a:cubicBezTo>
                <a:close/>
                <a:moveTo>
                  <a:pt x="184213" y="161859"/>
                </a:moveTo>
                <a:cubicBezTo>
                  <a:pt x="157765" y="205375"/>
                  <a:pt x="131701" y="249352"/>
                  <a:pt x="110097" y="295482"/>
                </a:cubicBezTo>
                <a:cubicBezTo>
                  <a:pt x="99334" y="318547"/>
                  <a:pt x="89646" y="342074"/>
                  <a:pt x="81881" y="366369"/>
                </a:cubicBezTo>
                <a:cubicBezTo>
                  <a:pt x="74961" y="366061"/>
                  <a:pt x="67965" y="365908"/>
                  <a:pt x="61045" y="365831"/>
                </a:cubicBezTo>
                <a:cubicBezTo>
                  <a:pt x="54357" y="352530"/>
                  <a:pt x="96258" y="293637"/>
                  <a:pt x="102947" y="279952"/>
                </a:cubicBezTo>
                <a:cubicBezTo>
                  <a:pt x="127473" y="229824"/>
                  <a:pt x="156151" y="181926"/>
                  <a:pt x="183598" y="133335"/>
                </a:cubicBezTo>
                <a:cubicBezTo>
                  <a:pt x="183828" y="142792"/>
                  <a:pt x="184059" y="152326"/>
                  <a:pt x="184213" y="161859"/>
                </a:cubicBezTo>
                <a:close/>
                <a:moveTo>
                  <a:pt x="182829" y="103274"/>
                </a:moveTo>
                <a:cubicBezTo>
                  <a:pt x="183367" y="120650"/>
                  <a:pt x="168682" y="137641"/>
                  <a:pt x="160225" y="152479"/>
                </a:cubicBezTo>
                <a:cubicBezTo>
                  <a:pt x="137083" y="192920"/>
                  <a:pt x="113634" y="233284"/>
                  <a:pt x="93260" y="275185"/>
                </a:cubicBezTo>
                <a:cubicBezTo>
                  <a:pt x="78729" y="305093"/>
                  <a:pt x="60508" y="333232"/>
                  <a:pt x="49052" y="364601"/>
                </a:cubicBezTo>
                <a:cubicBezTo>
                  <a:pt x="45977" y="366138"/>
                  <a:pt x="40133" y="366369"/>
                  <a:pt x="35290" y="366907"/>
                </a:cubicBezTo>
                <a:cubicBezTo>
                  <a:pt x="42517" y="351530"/>
                  <a:pt x="50282" y="313166"/>
                  <a:pt x="69426" y="313166"/>
                </a:cubicBezTo>
                <a:cubicBezTo>
                  <a:pt x="77499" y="313166"/>
                  <a:pt x="73116" y="297097"/>
                  <a:pt x="73501" y="292100"/>
                </a:cubicBezTo>
                <a:cubicBezTo>
                  <a:pt x="99872" y="215985"/>
                  <a:pt x="144310" y="148020"/>
                  <a:pt x="182060" y="77364"/>
                </a:cubicBezTo>
                <a:cubicBezTo>
                  <a:pt x="182291" y="85898"/>
                  <a:pt x="182598" y="94586"/>
                  <a:pt x="182829" y="103274"/>
                </a:cubicBezTo>
                <a:close/>
                <a:moveTo>
                  <a:pt x="180215" y="57221"/>
                </a:moveTo>
                <a:cubicBezTo>
                  <a:pt x="145310" y="124878"/>
                  <a:pt x="103178" y="188922"/>
                  <a:pt x="74116" y="259501"/>
                </a:cubicBezTo>
                <a:cubicBezTo>
                  <a:pt x="73962" y="253965"/>
                  <a:pt x="73885" y="248430"/>
                  <a:pt x="73885" y="242894"/>
                </a:cubicBezTo>
                <a:cubicBezTo>
                  <a:pt x="73885" y="231131"/>
                  <a:pt x="83726" y="213909"/>
                  <a:pt x="88186" y="202992"/>
                </a:cubicBezTo>
                <a:cubicBezTo>
                  <a:pt x="114095" y="140255"/>
                  <a:pt x="152768" y="83899"/>
                  <a:pt x="179984" y="21701"/>
                </a:cubicBezTo>
                <a:cubicBezTo>
                  <a:pt x="180446" y="32772"/>
                  <a:pt x="182906" y="46918"/>
                  <a:pt x="180215" y="57221"/>
                </a:cubicBezTo>
                <a:close/>
                <a:moveTo>
                  <a:pt x="171604" y="13628"/>
                </a:moveTo>
                <a:cubicBezTo>
                  <a:pt x="142388" y="81670"/>
                  <a:pt x="99180" y="142792"/>
                  <a:pt x="72886" y="212141"/>
                </a:cubicBezTo>
                <a:cubicBezTo>
                  <a:pt x="71117" y="158246"/>
                  <a:pt x="106099" y="110424"/>
                  <a:pt x="130394" y="63218"/>
                </a:cubicBezTo>
                <a:cubicBezTo>
                  <a:pt x="142773" y="39153"/>
                  <a:pt x="145387" y="12859"/>
                  <a:pt x="171604" y="13628"/>
                </a:cubicBezTo>
                <a:close/>
                <a:moveTo>
                  <a:pt x="145848" y="13551"/>
                </a:moveTo>
                <a:cubicBezTo>
                  <a:pt x="116248" y="59681"/>
                  <a:pt x="95105" y="111193"/>
                  <a:pt x="71502" y="160552"/>
                </a:cubicBezTo>
                <a:cubicBezTo>
                  <a:pt x="71502" y="111885"/>
                  <a:pt x="105715" y="63371"/>
                  <a:pt x="123706" y="16396"/>
                </a:cubicBezTo>
                <a:cubicBezTo>
                  <a:pt x="126473" y="10553"/>
                  <a:pt x="139390" y="13705"/>
                  <a:pt x="145848" y="13551"/>
                </a:cubicBezTo>
                <a:close/>
                <a:moveTo>
                  <a:pt x="103178" y="16473"/>
                </a:moveTo>
                <a:lnTo>
                  <a:pt x="103178" y="16473"/>
                </a:lnTo>
                <a:cubicBezTo>
                  <a:pt x="105869" y="14704"/>
                  <a:pt x="108099" y="14474"/>
                  <a:pt x="112865" y="14320"/>
                </a:cubicBezTo>
                <a:cubicBezTo>
                  <a:pt x="107637" y="27851"/>
                  <a:pt x="68119" y="139255"/>
                  <a:pt x="57893" y="137564"/>
                </a:cubicBezTo>
                <a:cubicBezTo>
                  <a:pt x="57663" y="136026"/>
                  <a:pt x="56740" y="134642"/>
                  <a:pt x="55433" y="133797"/>
                </a:cubicBezTo>
                <a:cubicBezTo>
                  <a:pt x="52204" y="131798"/>
                  <a:pt x="63660" y="108348"/>
                  <a:pt x="65505" y="103889"/>
                </a:cubicBezTo>
                <a:cubicBezTo>
                  <a:pt x="77576" y="74520"/>
                  <a:pt x="90646" y="45611"/>
                  <a:pt x="103178" y="16473"/>
                </a:cubicBezTo>
                <a:close/>
                <a:moveTo>
                  <a:pt x="56894" y="67677"/>
                </a:moveTo>
                <a:cubicBezTo>
                  <a:pt x="63121" y="64294"/>
                  <a:pt x="69119" y="60219"/>
                  <a:pt x="74347" y="55376"/>
                </a:cubicBezTo>
                <a:cubicBezTo>
                  <a:pt x="65351" y="75980"/>
                  <a:pt x="53742" y="136564"/>
                  <a:pt x="30139" y="136949"/>
                </a:cubicBezTo>
                <a:cubicBezTo>
                  <a:pt x="38134" y="113499"/>
                  <a:pt x="47207" y="90434"/>
                  <a:pt x="56894" y="67677"/>
                </a:cubicBezTo>
                <a:close/>
                <a:moveTo>
                  <a:pt x="42363" y="74289"/>
                </a:moveTo>
                <a:cubicBezTo>
                  <a:pt x="38826" y="82977"/>
                  <a:pt x="23834" y="136564"/>
                  <a:pt x="16530" y="136564"/>
                </a:cubicBezTo>
                <a:cubicBezTo>
                  <a:pt x="10610" y="136564"/>
                  <a:pt x="14147" y="128261"/>
                  <a:pt x="13147" y="123110"/>
                </a:cubicBezTo>
                <a:cubicBezTo>
                  <a:pt x="14454" y="104658"/>
                  <a:pt x="25602" y="80670"/>
                  <a:pt x="42363" y="74289"/>
                </a:cubicBezTo>
                <a:close/>
                <a:moveTo>
                  <a:pt x="13993" y="81977"/>
                </a:moveTo>
                <a:cubicBezTo>
                  <a:pt x="20836" y="80670"/>
                  <a:pt x="14301" y="88282"/>
                  <a:pt x="12379" y="92587"/>
                </a:cubicBezTo>
                <a:cubicBezTo>
                  <a:pt x="12456" y="87743"/>
                  <a:pt x="12840" y="83899"/>
                  <a:pt x="13993" y="81977"/>
                </a:cubicBezTo>
                <a:close/>
              </a:path>
            </a:pathLst>
          </a:custGeom>
          <a:solidFill>
            <a:schemeClr val="tx2"/>
          </a:solidFill>
          <a:ln w="7682" cap="flat">
            <a:noFill/>
            <a:prstDash val="solid"/>
            <a:miter/>
          </a:ln>
        </p:spPr>
        <p:txBody>
          <a:bodyPr rtlCol="0" anchor="ctr"/>
          <a:lstStyle/>
          <a:p>
            <a:endParaRPr lang="en-US"/>
          </a:p>
        </p:txBody>
      </p:sp>
      <p:sp>
        <p:nvSpPr>
          <p:cNvPr id="5" name="Graphic 4">
            <a:extLst>
              <a:ext uri="{FF2B5EF4-FFF2-40B4-BE49-F238E27FC236}">
                <a16:creationId xmlns:a16="http://schemas.microsoft.com/office/drawing/2014/main" id="{7CA75008-6F96-461B-A69D-B6AAA22D9197}"/>
              </a:ext>
            </a:extLst>
          </p:cNvPr>
          <p:cNvSpPr/>
          <p:nvPr/>
        </p:nvSpPr>
        <p:spPr>
          <a:xfrm>
            <a:off x="1110937" y="3120392"/>
            <a:ext cx="290103" cy="376150"/>
          </a:xfrm>
          <a:custGeom>
            <a:avLst/>
            <a:gdLst>
              <a:gd name="connsiteX0" fmla="*/ 289324 w 290103"/>
              <a:gd name="connsiteY0" fmla="*/ 291554 h 376150"/>
              <a:gd name="connsiteX1" fmla="*/ 289324 w 290103"/>
              <a:gd name="connsiteY1" fmla="*/ 291554 h 376150"/>
              <a:gd name="connsiteX2" fmla="*/ 253958 w 290103"/>
              <a:gd name="connsiteY2" fmla="*/ 282174 h 376150"/>
              <a:gd name="connsiteX3" fmla="*/ 253958 w 290103"/>
              <a:gd name="connsiteY3" fmla="*/ 282174 h 376150"/>
              <a:gd name="connsiteX4" fmla="*/ 253958 w 290103"/>
              <a:gd name="connsiteY4" fmla="*/ 282174 h 376150"/>
              <a:gd name="connsiteX5" fmla="*/ 146936 w 290103"/>
              <a:gd name="connsiteY5" fmla="*/ 289171 h 376150"/>
              <a:gd name="connsiteX6" fmla="*/ 242118 w 290103"/>
              <a:gd name="connsiteY6" fmla="*/ 216977 h 376150"/>
              <a:gd name="connsiteX7" fmla="*/ 212748 w 290103"/>
              <a:gd name="connsiteY7" fmla="*/ 13236 h 376150"/>
              <a:gd name="connsiteX8" fmla="*/ 124640 w 290103"/>
              <a:gd name="connsiteY8" fmla="*/ 5702 h 376150"/>
              <a:gd name="connsiteX9" fmla="*/ 7162 w 290103"/>
              <a:gd name="connsiteY9" fmla="*/ 105727 h 376150"/>
              <a:gd name="connsiteX10" fmla="*/ 5471 w 290103"/>
              <a:gd name="connsiteY10" fmla="*/ 151088 h 376150"/>
              <a:gd name="connsiteX11" fmla="*/ 98422 w 290103"/>
              <a:gd name="connsiteY11" fmla="*/ 153395 h 376150"/>
              <a:gd name="connsiteX12" fmla="*/ 109186 w 290103"/>
              <a:gd name="connsiteY12" fmla="*/ 148705 h 376150"/>
              <a:gd name="connsiteX13" fmla="*/ 109186 w 290103"/>
              <a:gd name="connsiteY13" fmla="*/ 148705 h 376150"/>
              <a:gd name="connsiteX14" fmla="*/ 150319 w 290103"/>
              <a:gd name="connsiteY14" fmla="*/ 89889 h 376150"/>
              <a:gd name="connsiteX15" fmla="*/ 163466 w 290103"/>
              <a:gd name="connsiteY15" fmla="*/ 112723 h 376150"/>
              <a:gd name="connsiteX16" fmla="*/ 91734 w 290103"/>
              <a:gd name="connsiteY16" fmla="*/ 232738 h 376150"/>
              <a:gd name="connsiteX17" fmla="*/ 48371 w 290103"/>
              <a:gd name="connsiteY17" fmla="*/ 257034 h 376150"/>
              <a:gd name="connsiteX18" fmla="*/ 4625 w 290103"/>
              <a:gd name="connsiteY18" fmla="*/ 276562 h 376150"/>
              <a:gd name="connsiteX19" fmla="*/ 1165 w 290103"/>
              <a:gd name="connsiteY19" fmla="*/ 285404 h 376150"/>
              <a:gd name="connsiteX20" fmla="*/ 1165 w 290103"/>
              <a:gd name="connsiteY20" fmla="*/ 285404 h 376150"/>
              <a:gd name="connsiteX21" fmla="*/ 5548 w 290103"/>
              <a:gd name="connsiteY21" fmla="*/ 370360 h 376150"/>
              <a:gd name="connsiteX22" fmla="*/ 5548 w 290103"/>
              <a:gd name="connsiteY22" fmla="*/ 370360 h 376150"/>
              <a:gd name="connsiteX23" fmla="*/ 23692 w 290103"/>
              <a:gd name="connsiteY23" fmla="*/ 375357 h 376150"/>
              <a:gd name="connsiteX24" fmla="*/ 111954 w 290103"/>
              <a:gd name="connsiteY24" fmla="*/ 371744 h 376150"/>
              <a:gd name="connsiteX25" fmla="*/ 269104 w 290103"/>
              <a:gd name="connsiteY25" fmla="*/ 373589 h 376150"/>
              <a:gd name="connsiteX26" fmla="*/ 283635 w 290103"/>
              <a:gd name="connsiteY26" fmla="*/ 371205 h 376150"/>
              <a:gd name="connsiteX27" fmla="*/ 284019 w 290103"/>
              <a:gd name="connsiteY27" fmla="*/ 370513 h 376150"/>
              <a:gd name="connsiteX28" fmla="*/ 284019 w 290103"/>
              <a:gd name="connsiteY28" fmla="*/ 370513 h 376150"/>
              <a:gd name="connsiteX29" fmla="*/ 289324 w 290103"/>
              <a:gd name="connsiteY29" fmla="*/ 291554 h 376150"/>
              <a:gd name="connsiteX30" fmla="*/ 244040 w 290103"/>
              <a:gd name="connsiteY30" fmla="*/ 92887 h 376150"/>
              <a:gd name="connsiteX31" fmla="*/ 167233 w 290103"/>
              <a:gd name="connsiteY31" fmla="*/ 164312 h 376150"/>
              <a:gd name="connsiteX32" fmla="*/ 174999 w 290103"/>
              <a:gd name="connsiteY32" fmla="*/ 132175 h 376150"/>
              <a:gd name="connsiteX33" fmla="*/ 176613 w 290103"/>
              <a:gd name="connsiteY33" fmla="*/ 131022 h 376150"/>
              <a:gd name="connsiteX34" fmla="*/ 253881 w 290103"/>
              <a:gd name="connsiteY34" fmla="*/ 61058 h 376150"/>
              <a:gd name="connsiteX35" fmla="*/ 244040 w 290103"/>
              <a:gd name="connsiteY35" fmla="*/ 92887 h 376150"/>
              <a:gd name="connsiteX36" fmla="*/ 247269 w 290103"/>
              <a:gd name="connsiteY36" fmla="*/ 52139 h 376150"/>
              <a:gd name="connsiteX37" fmla="*/ 174768 w 290103"/>
              <a:gd name="connsiteY37" fmla="*/ 117260 h 376150"/>
              <a:gd name="connsiteX38" fmla="*/ 174076 w 290103"/>
              <a:gd name="connsiteY38" fmla="*/ 110878 h 376150"/>
              <a:gd name="connsiteX39" fmla="*/ 194758 w 290103"/>
              <a:gd name="connsiteY39" fmla="*/ 70514 h 376150"/>
              <a:gd name="connsiteX40" fmla="*/ 194758 w 290103"/>
              <a:gd name="connsiteY40" fmla="*/ 70514 h 376150"/>
              <a:gd name="connsiteX41" fmla="*/ 194988 w 290103"/>
              <a:gd name="connsiteY41" fmla="*/ 70361 h 376150"/>
              <a:gd name="connsiteX42" fmla="*/ 224050 w 290103"/>
              <a:gd name="connsiteY42" fmla="*/ 43221 h 376150"/>
              <a:gd name="connsiteX43" fmla="*/ 247269 w 290103"/>
              <a:gd name="connsiteY43" fmla="*/ 52139 h 376150"/>
              <a:gd name="connsiteX44" fmla="*/ 68207 w 290103"/>
              <a:gd name="connsiteY44" fmla="*/ 38915 h 376150"/>
              <a:gd name="connsiteX45" fmla="*/ 74128 w 290103"/>
              <a:gd name="connsiteY45" fmla="*/ 35379 h 376150"/>
              <a:gd name="connsiteX46" fmla="*/ 16542 w 290103"/>
              <a:gd name="connsiteY46" fmla="*/ 112185 h 376150"/>
              <a:gd name="connsiteX47" fmla="*/ 68207 w 290103"/>
              <a:gd name="connsiteY47" fmla="*/ 38915 h 376150"/>
              <a:gd name="connsiteX48" fmla="*/ 12698 w 290103"/>
              <a:gd name="connsiteY48" fmla="*/ 137326 h 376150"/>
              <a:gd name="connsiteX49" fmla="*/ 67285 w 290103"/>
              <a:gd name="connsiteY49" fmla="*/ 63210 h 376150"/>
              <a:gd name="connsiteX50" fmla="*/ 114260 w 290103"/>
              <a:gd name="connsiteY50" fmla="*/ 19233 h 376150"/>
              <a:gd name="connsiteX51" fmla="*/ 25076 w 290103"/>
              <a:gd name="connsiteY51" fmla="*/ 138402 h 376150"/>
              <a:gd name="connsiteX52" fmla="*/ 12698 w 290103"/>
              <a:gd name="connsiteY52" fmla="*/ 137326 h 376150"/>
              <a:gd name="connsiteX53" fmla="*/ 62902 w 290103"/>
              <a:gd name="connsiteY53" fmla="*/ 136865 h 376150"/>
              <a:gd name="connsiteX54" fmla="*/ 39146 w 290103"/>
              <a:gd name="connsiteY54" fmla="*/ 137634 h 376150"/>
              <a:gd name="connsiteX55" fmla="*/ 107649 w 290103"/>
              <a:gd name="connsiteY55" fmla="*/ 47065 h 376150"/>
              <a:gd name="connsiteX56" fmla="*/ 156700 w 290103"/>
              <a:gd name="connsiteY56" fmla="*/ 13159 h 376150"/>
              <a:gd name="connsiteX57" fmla="*/ 62902 w 290103"/>
              <a:gd name="connsiteY57" fmla="*/ 136865 h 376150"/>
              <a:gd name="connsiteX58" fmla="*/ 138479 w 290103"/>
              <a:gd name="connsiteY58" fmla="*/ 76588 h 376150"/>
              <a:gd name="connsiteX59" fmla="*/ 106188 w 290103"/>
              <a:gd name="connsiteY59" fmla="*/ 98884 h 376150"/>
              <a:gd name="connsiteX60" fmla="*/ 98346 w 290103"/>
              <a:gd name="connsiteY60" fmla="*/ 137941 h 376150"/>
              <a:gd name="connsiteX61" fmla="*/ 75742 w 290103"/>
              <a:gd name="connsiteY61" fmla="*/ 136788 h 376150"/>
              <a:gd name="connsiteX62" fmla="*/ 131252 w 290103"/>
              <a:gd name="connsiteY62" fmla="*/ 56368 h 376150"/>
              <a:gd name="connsiteX63" fmla="*/ 170001 w 290103"/>
              <a:gd name="connsiteY63" fmla="*/ 16158 h 376150"/>
              <a:gd name="connsiteX64" fmla="*/ 190221 w 290103"/>
              <a:gd name="connsiteY64" fmla="*/ 16542 h 376150"/>
              <a:gd name="connsiteX65" fmla="*/ 138479 w 290103"/>
              <a:gd name="connsiteY65" fmla="*/ 76588 h 376150"/>
              <a:gd name="connsiteX66" fmla="*/ 150627 w 290103"/>
              <a:gd name="connsiteY66" fmla="*/ 78049 h 376150"/>
              <a:gd name="connsiteX67" fmla="*/ 205137 w 290103"/>
              <a:gd name="connsiteY67" fmla="*/ 21770 h 376150"/>
              <a:gd name="connsiteX68" fmla="*/ 222820 w 290103"/>
              <a:gd name="connsiteY68" fmla="*/ 31227 h 376150"/>
              <a:gd name="connsiteX69" fmla="*/ 187454 w 290103"/>
              <a:gd name="connsiteY69" fmla="*/ 62519 h 376150"/>
              <a:gd name="connsiteX70" fmla="*/ 166234 w 290103"/>
              <a:gd name="connsiteY70" fmla="*/ 83354 h 376150"/>
              <a:gd name="connsiteX71" fmla="*/ 150627 w 290103"/>
              <a:gd name="connsiteY71" fmla="*/ 78049 h 376150"/>
              <a:gd name="connsiteX72" fmla="*/ 12083 w 290103"/>
              <a:gd name="connsiteY72" fmla="*/ 285019 h 376150"/>
              <a:gd name="connsiteX73" fmla="*/ 59750 w 290103"/>
              <a:gd name="connsiteY73" fmla="*/ 263415 h 376150"/>
              <a:gd name="connsiteX74" fmla="*/ 13466 w 290103"/>
              <a:gd name="connsiteY74" fmla="*/ 306393 h 376150"/>
              <a:gd name="connsiteX75" fmla="*/ 12083 w 290103"/>
              <a:gd name="connsiteY75" fmla="*/ 285019 h 376150"/>
              <a:gd name="connsiteX76" fmla="*/ 16311 w 290103"/>
              <a:gd name="connsiteY76" fmla="*/ 318694 h 376150"/>
              <a:gd name="connsiteX77" fmla="*/ 146244 w 290103"/>
              <a:gd name="connsiteY77" fmla="*/ 198525 h 376150"/>
              <a:gd name="connsiteX78" fmla="*/ 265721 w 290103"/>
              <a:gd name="connsiteY78" fmla="*/ 87352 h 376150"/>
              <a:gd name="connsiteX79" fmla="*/ 268950 w 290103"/>
              <a:gd name="connsiteY79" fmla="*/ 104958 h 376150"/>
              <a:gd name="connsiteX80" fmla="*/ 202907 w 290103"/>
              <a:gd name="connsiteY80" fmla="*/ 167926 h 376150"/>
              <a:gd name="connsiteX81" fmla="*/ 39223 w 290103"/>
              <a:gd name="connsiteY81" fmla="*/ 316080 h 376150"/>
              <a:gd name="connsiteX82" fmla="*/ 15542 w 290103"/>
              <a:gd name="connsiteY82" fmla="*/ 335839 h 376150"/>
              <a:gd name="connsiteX83" fmla="*/ 16311 w 290103"/>
              <a:gd name="connsiteY83" fmla="*/ 318694 h 376150"/>
              <a:gd name="connsiteX84" fmla="*/ 16465 w 290103"/>
              <a:gd name="connsiteY84" fmla="*/ 364670 h 376150"/>
              <a:gd name="connsiteX85" fmla="*/ 46142 w 290103"/>
              <a:gd name="connsiteY85" fmla="*/ 324307 h 376150"/>
              <a:gd name="connsiteX86" fmla="*/ 268873 w 290103"/>
              <a:gd name="connsiteY86" fmla="*/ 126716 h 376150"/>
              <a:gd name="connsiteX87" fmla="*/ 264183 w 290103"/>
              <a:gd name="connsiteY87" fmla="*/ 150627 h 376150"/>
              <a:gd name="connsiteX88" fmla="*/ 261185 w 290103"/>
              <a:gd name="connsiteY88" fmla="*/ 151857 h 376150"/>
              <a:gd name="connsiteX89" fmla="*/ 197833 w 290103"/>
              <a:gd name="connsiteY89" fmla="*/ 205675 h 376150"/>
              <a:gd name="connsiteX90" fmla="*/ 29074 w 290103"/>
              <a:gd name="connsiteY90" fmla="*/ 362979 h 376150"/>
              <a:gd name="connsiteX91" fmla="*/ 16465 w 290103"/>
              <a:gd name="connsiteY91" fmla="*/ 364670 h 376150"/>
              <a:gd name="connsiteX92" fmla="*/ 43451 w 290103"/>
              <a:gd name="connsiteY92" fmla="*/ 363594 h 376150"/>
              <a:gd name="connsiteX93" fmla="*/ 257033 w 290103"/>
              <a:gd name="connsiteY93" fmla="*/ 169540 h 376150"/>
              <a:gd name="connsiteX94" fmla="*/ 233199 w 290103"/>
              <a:gd name="connsiteY94" fmla="*/ 206521 h 376150"/>
              <a:gd name="connsiteX95" fmla="*/ 139709 w 290103"/>
              <a:gd name="connsiteY95" fmla="*/ 280714 h 376150"/>
              <a:gd name="connsiteX96" fmla="*/ 139709 w 290103"/>
              <a:gd name="connsiteY96" fmla="*/ 280714 h 376150"/>
              <a:gd name="connsiteX97" fmla="*/ 128023 w 290103"/>
              <a:gd name="connsiteY97" fmla="*/ 299704 h 376150"/>
              <a:gd name="connsiteX98" fmla="*/ 62288 w 290103"/>
              <a:gd name="connsiteY98" fmla="*/ 362364 h 376150"/>
              <a:gd name="connsiteX99" fmla="*/ 43451 w 290103"/>
              <a:gd name="connsiteY99" fmla="*/ 363594 h 376150"/>
              <a:gd name="connsiteX100" fmla="*/ 101267 w 290103"/>
              <a:gd name="connsiteY100" fmla="*/ 361211 h 376150"/>
              <a:gd name="connsiteX101" fmla="*/ 78202 w 290103"/>
              <a:gd name="connsiteY101" fmla="*/ 362210 h 376150"/>
              <a:gd name="connsiteX102" fmla="*/ 139324 w 290103"/>
              <a:gd name="connsiteY102" fmla="*/ 304163 h 376150"/>
              <a:gd name="connsiteX103" fmla="*/ 166465 w 290103"/>
              <a:gd name="connsiteY103" fmla="*/ 299243 h 376150"/>
              <a:gd name="connsiteX104" fmla="*/ 132636 w 290103"/>
              <a:gd name="connsiteY104" fmla="*/ 332918 h 376150"/>
              <a:gd name="connsiteX105" fmla="*/ 122257 w 290103"/>
              <a:gd name="connsiteY105" fmla="*/ 342912 h 376150"/>
              <a:gd name="connsiteX106" fmla="*/ 101267 w 290103"/>
              <a:gd name="connsiteY106" fmla="*/ 361211 h 376150"/>
              <a:gd name="connsiteX107" fmla="*/ 144783 w 290103"/>
              <a:gd name="connsiteY107" fmla="*/ 359135 h 376150"/>
              <a:gd name="connsiteX108" fmla="*/ 144783 w 290103"/>
              <a:gd name="connsiteY108" fmla="*/ 359135 h 376150"/>
              <a:gd name="connsiteX109" fmla="*/ 119719 w 290103"/>
              <a:gd name="connsiteY109" fmla="*/ 360442 h 376150"/>
              <a:gd name="connsiteX110" fmla="*/ 203061 w 290103"/>
              <a:gd name="connsiteY110" fmla="*/ 296167 h 376150"/>
              <a:gd name="connsiteX111" fmla="*/ 144783 w 290103"/>
              <a:gd name="connsiteY111" fmla="*/ 359135 h 376150"/>
              <a:gd name="connsiteX112" fmla="*/ 182226 w 290103"/>
              <a:gd name="connsiteY112" fmla="*/ 359212 h 376150"/>
              <a:gd name="connsiteX113" fmla="*/ 160006 w 290103"/>
              <a:gd name="connsiteY113" fmla="*/ 359288 h 376150"/>
              <a:gd name="connsiteX114" fmla="*/ 217746 w 290103"/>
              <a:gd name="connsiteY114" fmla="*/ 296705 h 376150"/>
              <a:gd name="connsiteX115" fmla="*/ 239350 w 290103"/>
              <a:gd name="connsiteY115" fmla="*/ 293399 h 376150"/>
              <a:gd name="connsiteX116" fmla="*/ 182226 w 290103"/>
              <a:gd name="connsiteY116" fmla="*/ 359212 h 376150"/>
              <a:gd name="connsiteX117" fmla="*/ 196064 w 290103"/>
              <a:gd name="connsiteY117" fmla="*/ 359288 h 376150"/>
              <a:gd name="connsiteX118" fmla="*/ 268642 w 290103"/>
              <a:gd name="connsiteY118" fmla="*/ 294168 h 376150"/>
              <a:gd name="connsiteX119" fmla="*/ 217361 w 290103"/>
              <a:gd name="connsiteY119" fmla="*/ 358674 h 376150"/>
              <a:gd name="connsiteX120" fmla="*/ 196064 w 290103"/>
              <a:gd name="connsiteY120" fmla="*/ 359288 h 376150"/>
              <a:gd name="connsiteX121" fmla="*/ 274640 w 290103"/>
              <a:gd name="connsiteY121" fmla="*/ 303932 h 376150"/>
              <a:gd name="connsiteX122" fmla="*/ 229047 w 290103"/>
              <a:gd name="connsiteY122" fmla="*/ 359827 h 376150"/>
              <a:gd name="connsiteX123" fmla="*/ 274640 w 290103"/>
              <a:gd name="connsiteY123" fmla="*/ 303932 h 376150"/>
              <a:gd name="connsiteX124" fmla="*/ 260339 w 290103"/>
              <a:gd name="connsiteY124" fmla="*/ 360903 h 376150"/>
              <a:gd name="connsiteX125" fmla="*/ 268027 w 290103"/>
              <a:gd name="connsiteY125" fmla="*/ 350754 h 376150"/>
              <a:gd name="connsiteX126" fmla="*/ 277253 w 290103"/>
              <a:gd name="connsiteY126" fmla="*/ 339376 h 376150"/>
              <a:gd name="connsiteX127" fmla="*/ 260339 w 290103"/>
              <a:gd name="connsiteY127" fmla="*/ 360903 h 3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90103" h="376150">
                <a:moveTo>
                  <a:pt x="289324" y="291554"/>
                </a:moveTo>
                <a:cubicBezTo>
                  <a:pt x="289324" y="291554"/>
                  <a:pt x="289324" y="291554"/>
                  <a:pt x="289324" y="291554"/>
                </a:cubicBezTo>
                <a:cubicBezTo>
                  <a:pt x="288017" y="278561"/>
                  <a:pt x="264260" y="282174"/>
                  <a:pt x="253958" y="282174"/>
                </a:cubicBezTo>
                <a:lnTo>
                  <a:pt x="253958" y="282174"/>
                </a:lnTo>
                <a:lnTo>
                  <a:pt x="253958" y="282174"/>
                </a:lnTo>
                <a:cubicBezTo>
                  <a:pt x="218130" y="282251"/>
                  <a:pt x="182687" y="288633"/>
                  <a:pt x="146936" y="289171"/>
                </a:cubicBezTo>
                <a:cubicBezTo>
                  <a:pt x="182226" y="269643"/>
                  <a:pt x="215977" y="247731"/>
                  <a:pt x="242118" y="216977"/>
                </a:cubicBezTo>
                <a:cubicBezTo>
                  <a:pt x="298396" y="153010"/>
                  <a:pt x="296859" y="52370"/>
                  <a:pt x="212748" y="13236"/>
                </a:cubicBezTo>
                <a:cubicBezTo>
                  <a:pt x="191836" y="2780"/>
                  <a:pt x="146782" y="-6292"/>
                  <a:pt x="124640" y="5702"/>
                </a:cubicBezTo>
                <a:cubicBezTo>
                  <a:pt x="69668" y="16619"/>
                  <a:pt x="23154" y="50217"/>
                  <a:pt x="7162" y="105727"/>
                </a:cubicBezTo>
                <a:cubicBezTo>
                  <a:pt x="6470" y="108187"/>
                  <a:pt x="-7446" y="151088"/>
                  <a:pt x="5471" y="151088"/>
                </a:cubicBezTo>
                <a:cubicBezTo>
                  <a:pt x="35993" y="151088"/>
                  <a:pt x="67439" y="149935"/>
                  <a:pt x="98422" y="153395"/>
                </a:cubicBezTo>
                <a:cubicBezTo>
                  <a:pt x="102267" y="152626"/>
                  <a:pt x="109186" y="156701"/>
                  <a:pt x="109186" y="148705"/>
                </a:cubicBezTo>
                <a:cubicBezTo>
                  <a:pt x="109186" y="148705"/>
                  <a:pt x="109186" y="148705"/>
                  <a:pt x="109186" y="148705"/>
                </a:cubicBezTo>
                <a:cubicBezTo>
                  <a:pt x="108494" y="127869"/>
                  <a:pt x="120949" y="73897"/>
                  <a:pt x="150319" y="89889"/>
                </a:cubicBezTo>
                <a:cubicBezTo>
                  <a:pt x="158392" y="94271"/>
                  <a:pt x="162005" y="104343"/>
                  <a:pt x="163466" y="112723"/>
                </a:cubicBezTo>
                <a:cubicBezTo>
                  <a:pt x="171770" y="162544"/>
                  <a:pt x="130098" y="206752"/>
                  <a:pt x="91734" y="232738"/>
                </a:cubicBezTo>
                <a:cubicBezTo>
                  <a:pt x="78049" y="242118"/>
                  <a:pt x="63364" y="249960"/>
                  <a:pt x="48371" y="257034"/>
                </a:cubicBezTo>
                <a:cubicBezTo>
                  <a:pt x="38377" y="261724"/>
                  <a:pt x="11083" y="268028"/>
                  <a:pt x="4625" y="276562"/>
                </a:cubicBezTo>
                <a:cubicBezTo>
                  <a:pt x="2318" y="279637"/>
                  <a:pt x="1165" y="281482"/>
                  <a:pt x="1165" y="285404"/>
                </a:cubicBezTo>
                <a:cubicBezTo>
                  <a:pt x="1165" y="285404"/>
                  <a:pt x="1165" y="285404"/>
                  <a:pt x="1165" y="285404"/>
                </a:cubicBezTo>
                <a:cubicBezTo>
                  <a:pt x="2549" y="313697"/>
                  <a:pt x="6162" y="341990"/>
                  <a:pt x="5548" y="370360"/>
                </a:cubicBezTo>
                <a:cubicBezTo>
                  <a:pt x="5548" y="370360"/>
                  <a:pt x="5548" y="370360"/>
                  <a:pt x="5548" y="370360"/>
                </a:cubicBezTo>
                <a:cubicBezTo>
                  <a:pt x="9930" y="378509"/>
                  <a:pt x="13851" y="375818"/>
                  <a:pt x="23692" y="375357"/>
                </a:cubicBezTo>
                <a:cubicBezTo>
                  <a:pt x="53062" y="374050"/>
                  <a:pt x="82584" y="372820"/>
                  <a:pt x="111954" y="371744"/>
                </a:cubicBezTo>
                <a:cubicBezTo>
                  <a:pt x="134404" y="370821"/>
                  <a:pt x="243271" y="373973"/>
                  <a:pt x="269104" y="373589"/>
                </a:cubicBezTo>
                <a:cubicBezTo>
                  <a:pt x="273102" y="373512"/>
                  <a:pt x="281328" y="374973"/>
                  <a:pt x="283635" y="371205"/>
                </a:cubicBezTo>
                <a:cubicBezTo>
                  <a:pt x="283635" y="370744"/>
                  <a:pt x="283712" y="370513"/>
                  <a:pt x="284019" y="370513"/>
                </a:cubicBezTo>
                <a:cubicBezTo>
                  <a:pt x="284019" y="370513"/>
                  <a:pt x="284019" y="370513"/>
                  <a:pt x="284019" y="370513"/>
                </a:cubicBezTo>
                <a:cubicBezTo>
                  <a:pt x="293783" y="345065"/>
                  <a:pt x="288709" y="317695"/>
                  <a:pt x="289324" y="291554"/>
                </a:cubicBezTo>
                <a:close/>
                <a:moveTo>
                  <a:pt x="244040" y="92887"/>
                </a:moveTo>
                <a:cubicBezTo>
                  <a:pt x="218591" y="116875"/>
                  <a:pt x="192912" y="140555"/>
                  <a:pt x="167233" y="164312"/>
                </a:cubicBezTo>
                <a:cubicBezTo>
                  <a:pt x="171539" y="154087"/>
                  <a:pt x="174230" y="143169"/>
                  <a:pt x="174999" y="132175"/>
                </a:cubicBezTo>
                <a:cubicBezTo>
                  <a:pt x="175614" y="131867"/>
                  <a:pt x="176152" y="131406"/>
                  <a:pt x="176613" y="131022"/>
                </a:cubicBezTo>
                <a:cubicBezTo>
                  <a:pt x="203061" y="109648"/>
                  <a:pt x="229432" y="84815"/>
                  <a:pt x="253881" y="61058"/>
                </a:cubicBezTo>
                <a:cubicBezTo>
                  <a:pt x="264337" y="77126"/>
                  <a:pt x="258186" y="79510"/>
                  <a:pt x="244040" y="92887"/>
                </a:cubicBezTo>
                <a:close/>
                <a:moveTo>
                  <a:pt x="247269" y="52139"/>
                </a:moveTo>
                <a:cubicBezTo>
                  <a:pt x="224127" y="74897"/>
                  <a:pt x="197987" y="94502"/>
                  <a:pt x="174768" y="117260"/>
                </a:cubicBezTo>
                <a:cubicBezTo>
                  <a:pt x="174614" y="115261"/>
                  <a:pt x="174076" y="112647"/>
                  <a:pt x="174076" y="110878"/>
                </a:cubicBezTo>
                <a:cubicBezTo>
                  <a:pt x="169924" y="87736"/>
                  <a:pt x="173615" y="90120"/>
                  <a:pt x="194758" y="70514"/>
                </a:cubicBezTo>
                <a:lnTo>
                  <a:pt x="194758" y="70514"/>
                </a:lnTo>
                <a:cubicBezTo>
                  <a:pt x="194758" y="70514"/>
                  <a:pt x="194912" y="70438"/>
                  <a:pt x="194988" y="70361"/>
                </a:cubicBezTo>
                <a:cubicBezTo>
                  <a:pt x="204598" y="61288"/>
                  <a:pt x="213363" y="51140"/>
                  <a:pt x="224050" y="43221"/>
                </a:cubicBezTo>
                <a:cubicBezTo>
                  <a:pt x="234583" y="35456"/>
                  <a:pt x="239965" y="43528"/>
                  <a:pt x="247269" y="52139"/>
                </a:cubicBezTo>
                <a:close/>
                <a:moveTo>
                  <a:pt x="68207" y="38915"/>
                </a:moveTo>
                <a:cubicBezTo>
                  <a:pt x="70129" y="37685"/>
                  <a:pt x="72128" y="36532"/>
                  <a:pt x="74128" y="35379"/>
                </a:cubicBezTo>
                <a:cubicBezTo>
                  <a:pt x="55522" y="61442"/>
                  <a:pt x="35532" y="86429"/>
                  <a:pt x="16542" y="112185"/>
                </a:cubicBezTo>
                <a:cubicBezTo>
                  <a:pt x="24076" y="83046"/>
                  <a:pt x="42529" y="55138"/>
                  <a:pt x="68207" y="38915"/>
                </a:cubicBezTo>
                <a:close/>
                <a:moveTo>
                  <a:pt x="12698" y="137326"/>
                </a:moveTo>
                <a:cubicBezTo>
                  <a:pt x="30688" y="112647"/>
                  <a:pt x="48986" y="87813"/>
                  <a:pt x="67285" y="63210"/>
                </a:cubicBezTo>
                <a:cubicBezTo>
                  <a:pt x="87121" y="36609"/>
                  <a:pt x="85890" y="26922"/>
                  <a:pt x="114260" y="19233"/>
                </a:cubicBezTo>
                <a:cubicBezTo>
                  <a:pt x="85660" y="59828"/>
                  <a:pt x="53907" y="98039"/>
                  <a:pt x="25076" y="138402"/>
                </a:cubicBezTo>
                <a:cubicBezTo>
                  <a:pt x="21616" y="138633"/>
                  <a:pt x="12698" y="141478"/>
                  <a:pt x="12698" y="137326"/>
                </a:cubicBezTo>
                <a:close/>
                <a:moveTo>
                  <a:pt x="62902" y="136865"/>
                </a:moveTo>
                <a:cubicBezTo>
                  <a:pt x="54984" y="136942"/>
                  <a:pt x="47064" y="137172"/>
                  <a:pt x="39146" y="137634"/>
                </a:cubicBezTo>
                <a:cubicBezTo>
                  <a:pt x="61442" y="107034"/>
                  <a:pt x="85199" y="77511"/>
                  <a:pt x="107649" y="47065"/>
                </a:cubicBezTo>
                <a:cubicBezTo>
                  <a:pt x="124332" y="24384"/>
                  <a:pt x="128792" y="13621"/>
                  <a:pt x="156700" y="13159"/>
                </a:cubicBezTo>
                <a:cubicBezTo>
                  <a:pt x="117874" y="46527"/>
                  <a:pt x="89658" y="93656"/>
                  <a:pt x="62902" y="136865"/>
                </a:cubicBezTo>
                <a:close/>
                <a:moveTo>
                  <a:pt x="138479" y="76588"/>
                </a:moveTo>
                <a:cubicBezTo>
                  <a:pt x="124179" y="77280"/>
                  <a:pt x="112338" y="86276"/>
                  <a:pt x="106188" y="98884"/>
                </a:cubicBezTo>
                <a:cubicBezTo>
                  <a:pt x="100191" y="110878"/>
                  <a:pt x="98499" y="124717"/>
                  <a:pt x="98346" y="137941"/>
                </a:cubicBezTo>
                <a:cubicBezTo>
                  <a:pt x="90811" y="137172"/>
                  <a:pt x="83277" y="136865"/>
                  <a:pt x="75742" y="136788"/>
                </a:cubicBezTo>
                <a:cubicBezTo>
                  <a:pt x="92887" y="109110"/>
                  <a:pt x="111031" y="81893"/>
                  <a:pt x="131252" y="56368"/>
                </a:cubicBezTo>
                <a:cubicBezTo>
                  <a:pt x="140939" y="44220"/>
                  <a:pt x="155239" y="22539"/>
                  <a:pt x="170001" y="16158"/>
                </a:cubicBezTo>
                <a:cubicBezTo>
                  <a:pt x="176228" y="13467"/>
                  <a:pt x="182072" y="14466"/>
                  <a:pt x="190221" y="16542"/>
                </a:cubicBezTo>
                <a:cubicBezTo>
                  <a:pt x="171770" y="34764"/>
                  <a:pt x="152549" y="54753"/>
                  <a:pt x="138479" y="76588"/>
                </a:cubicBezTo>
                <a:close/>
                <a:moveTo>
                  <a:pt x="150627" y="78049"/>
                </a:moveTo>
                <a:cubicBezTo>
                  <a:pt x="157777" y="68439"/>
                  <a:pt x="193681" y="17234"/>
                  <a:pt x="205137" y="21770"/>
                </a:cubicBezTo>
                <a:cubicBezTo>
                  <a:pt x="211364" y="24231"/>
                  <a:pt x="217130" y="27690"/>
                  <a:pt x="222820" y="31227"/>
                </a:cubicBezTo>
                <a:cubicBezTo>
                  <a:pt x="208981" y="39223"/>
                  <a:pt x="199293" y="52139"/>
                  <a:pt x="187454" y="62519"/>
                </a:cubicBezTo>
                <a:cubicBezTo>
                  <a:pt x="180150" y="69207"/>
                  <a:pt x="173230" y="76281"/>
                  <a:pt x="166234" y="83354"/>
                </a:cubicBezTo>
                <a:cubicBezTo>
                  <a:pt x="161851" y="87890"/>
                  <a:pt x="156777" y="79971"/>
                  <a:pt x="150627" y="78049"/>
                </a:cubicBezTo>
                <a:close/>
                <a:moveTo>
                  <a:pt x="12083" y="285019"/>
                </a:moveTo>
                <a:cubicBezTo>
                  <a:pt x="27997" y="277869"/>
                  <a:pt x="44066" y="271103"/>
                  <a:pt x="59750" y="263415"/>
                </a:cubicBezTo>
                <a:cubicBezTo>
                  <a:pt x="44297" y="277638"/>
                  <a:pt x="28843" y="291939"/>
                  <a:pt x="13466" y="306393"/>
                </a:cubicBezTo>
                <a:cubicBezTo>
                  <a:pt x="12928" y="299320"/>
                  <a:pt x="12390" y="292169"/>
                  <a:pt x="12083" y="285019"/>
                </a:cubicBezTo>
                <a:close/>
                <a:moveTo>
                  <a:pt x="16311" y="318694"/>
                </a:moveTo>
                <a:cubicBezTo>
                  <a:pt x="58367" y="279330"/>
                  <a:pt x="109725" y="242964"/>
                  <a:pt x="146244" y="198525"/>
                </a:cubicBezTo>
                <a:cubicBezTo>
                  <a:pt x="186224" y="161621"/>
                  <a:pt x="226434" y="124948"/>
                  <a:pt x="265721" y="87352"/>
                </a:cubicBezTo>
                <a:cubicBezTo>
                  <a:pt x="267336" y="93118"/>
                  <a:pt x="268412" y="98961"/>
                  <a:pt x="268950" y="104958"/>
                </a:cubicBezTo>
                <a:cubicBezTo>
                  <a:pt x="270718" y="123103"/>
                  <a:pt x="217130" y="155240"/>
                  <a:pt x="202907" y="167926"/>
                </a:cubicBezTo>
                <a:cubicBezTo>
                  <a:pt x="147858" y="216747"/>
                  <a:pt x="95270" y="268566"/>
                  <a:pt x="39223" y="316080"/>
                </a:cubicBezTo>
                <a:cubicBezTo>
                  <a:pt x="31380" y="322461"/>
                  <a:pt x="23384" y="329227"/>
                  <a:pt x="15542" y="335839"/>
                </a:cubicBezTo>
                <a:cubicBezTo>
                  <a:pt x="15235" y="330534"/>
                  <a:pt x="12621" y="322154"/>
                  <a:pt x="16311" y="318694"/>
                </a:cubicBezTo>
                <a:close/>
                <a:moveTo>
                  <a:pt x="16465" y="364670"/>
                </a:moveTo>
                <a:cubicBezTo>
                  <a:pt x="16465" y="343604"/>
                  <a:pt x="29997" y="337684"/>
                  <a:pt x="46142" y="324307"/>
                </a:cubicBezTo>
                <a:cubicBezTo>
                  <a:pt x="122487" y="260878"/>
                  <a:pt x="190683" y="188069"/>
                  <a:pt x="268873" y="126716"/>
                </a:cubicBezTo>
                <a:cubicBezTo>
                  <a:pt x="268104" y="134789"/>
                  <a:pt x="266490" y="142862"/>
                  <a:pt x="264183" y="150627"/>
                </a:cubicBezTo>
                <a:cubicBezTo>
                  <a:pt x="262953" y="150704"/>
                  <a:pt x="262108" y="151319"/>
                  <a:pt x="261185" y="151857"/>
                </a:cubicBezTo>
                <a:cubicBezTo>
                  <a:pt x="238812" y="163082"/>
                  <a:pt x="216977" y="189146"/>
                  <a:pt x="197833" y="205675"/>
                </a:cubicBezTo>
                <a:cubicBezTo>
                  <a:pt x="139786" y="255803"/>
                  <a:pt x="81201" y="306546"/>
                  <a:pt x="29074" y="362979"/>
                </a:cubicBezTo>
                <a:cubicBezTo>
                  <a:pt x="25691" y="364747"/>
                  <a:pt x="20924" y="364517"/>
                  <a:pt x="16465" y="364670"/>
                </a:cubicBezTo>
                <a:close/>
                <a:moveTo>
                  <a:pt x="43451" y="363594"/>
                </a:moveTo>
                <a:cubicBezTo>
                  <a:pt x="109340" y="293784"/>
                  <a:pt x="183686" y="231354"/>
                  <a:pt x="257033" y="169540"/>
                </a:cubicBezTo>
                <a:cubicBezTo>
                  <a:pt x="250882" y="182918"/>
                  <a:pt x="242810" y="195373"/>
                  <a:pt x="233199" y="206521"/>
                </a:cubicBezTo>
                <a:cubicBezTo>
                  <a:pt x="206982" y="236813"/>
                  <a:pt x="174768" y="261570"/>
                  <a:pt x="139709" y="280714"/>
                </a:cubicBezTo>
                <a:lnTo>
                  <a:pt x="139709" y="280714"/>
                </a:lnTo>
                <a:cubicBezTo>
                  <a:pt x="138402" y="281406"/>
                  <a:pt x="107572" y="298012"/>
                  <a:pt x="128023" y="299704"/>
                </a:cubicBezTo>
                <a:cubicBezTo>
                  <a:pt x="105726" y="320155"/>
                  <a:pt x="84045" y="341375"/>
                  <a:pt x="62288" y="362364"/>
                </a:cubicBezTo>
                <a:cubicBezTo>
                  <a:pt x="56521" y="363210"/>
                  <a:pt x="49679" y="363363"/>
                  <a:pt x="43451" y="363594"/>
                </a:cubicBezTo>
                <a:close/>
                <a:moveTo>
                  <a:pt x="101267" y="361211"/>
                </a:moveTo>
                <a:cubicBezTo>
                  <a:pt x="93579" y="361518"/>
                  <a:pt x="85890" y="361903"/>
                  <a:pt x="78202" y="362210"/>
                </a:cubicBezTo>
                <a:cubicBezTo>
                  <a:pt x="98422" y="342682"/>
                  <a:pt x="118489" y="323000"/>
                  <a:pt x="139324" y="304163"/>
                </a:cubicBezTo>
                <a:cubicBezTo>
                  <a:pt x="143553" y="296552"/>
                  <a:pt x="157700" y="299858"/>
                  <a:pt x="166465" y="299243"/>
                </a:cubicBezTo>
                <a:cubicBezTo>
                  <a:pt x="154086" y="309314"/>
                  <a:pt x="143707" y="321539"/>
                  <a:pt x="132636" y="332918"/>
                </a:cubicBezTo>
                <a:cubicBezTo>
                  <a:pt x="129253" y="336300"/>
                  <a:pt x="125716" y="339606"/>
                  <a:pt x="122257" y="342912"/>
                </a:cubicBezTo>
                <a:cubicBezTo>
                  <a:pt x="116952" y="347756"/>
                  <a:pt x="108187" y="360903"/>
                  <a:pt x="101267" y="361211"/>
                </a:cubicBezTo>
                <a:close/>
                <a:moveTo>
                  <a:pt x="144783" y="359135"/>
                </a:moveTo>
                <a:lnTo>
                  <a:pt x="144783" y="359135"/>
                </a:lnTo>
                <a:cubicBezTo>
                  <a:pt x="136864" y="359981"/>
                  <a:pt x="128023" y="359981"/>
                  <a:pt x="119719" y="360442"/>
                </a:cubicBezTo>
                <a:cubicBezTo>
                  <a:pt x="143938" y="335839"/>
                  <a:pt x="167925" y="299473"/>
                  <a:pt x="203061" y="296167"/>
                </a:cubicBezTo>
                <a:cubicBezTo>
                  <a:pt x="183225" y="316772"/>
                  <a:pt x="165234" y="339145"/>
                  <a:pt x="144783" y="359135"/>
                </a:cubicBezTo>
                <a:close/>
                <a:moveTo>
                  <a:pt x="182226" y="359212"/>
                </a:moveTo>
                <a:cubicBezTo>
                  <a:pt x="174845" y="359212"/>
                  <a:pt x="167387" y="359212"/>
                  <a:pt x="160006" y="359288"/>
                </a:cubicBezTo>
                <a:cubicBezTo>
                  <a:pt x="179842" y="338914"/>
                  <a:pt x="197602" y="316772"/>
                  <a:pt x="217746" y="296705"/>
                </a:cubicBezTo>
                <a:cubicBezTo>
                  <a:pt x="223358" y="293015"/>
                  <a:pt x="231969" y="293707"/>
                  <a:pt x="239350" y="293399"/>
                </a:cubicBezTo>
                <a:cubicBezTo>
                  <a:pt x="217746" y="312697"/>
                  <a:pt x="200216" y="336685"/>
                  <a:pt x="182226" y="359212"/>
                </a:cubicBezTo>
                <a:close/>
                <a:moveTo>
                  <a:pt x="196064" y="359288"/>
                </a:moveTo>
                <a:cubicBezTo>
                  <a:pt x="214286" y="336377"/>
                  <a:pt x="236351" y="291093"/>
                  <a:pt x="268642" y="294168"/>
                </a:cubicBezTo>
                <a:cubicBezTo>
                  <a:pt x="250728" y="315081"/>
                  <a:pt x="228663" y="332841"/>
                  <a:pt x="217361" y="358674"/>
                </a:cubicBezTo>
                <a:cubicBezTo>
                  <a:pt x="211902" y="359904"/>
                  <a:pt x="202830" y="359288"/>
                  <a:pt x="196064" y="359288"/>
                </a:cubicBezTo>
                <a:close/>
                <a:moveTo>
                  <a:pt x="274640" y="303932"/>
                </a:moveTo>
                <a:cubicBezTo>
                  <a:pt x="276792" y="332456"/>
                  <a:pt x="261185" y="360596"/>
                  <a:pt x="229047" y="359827"/>
                </a:cubicBezTo>
                <a:cubicBezTo>
                  <a:pt x="239504" y="337915"/>
                  <a:pt x="258725" y="321692"/>
                  <a:pt x="274640" y="303932"/>
                </a:cubicBezTo>
                <a:close/>
                <a:moveTo>
                  <a:pt x="260339" y="360903"/>
                </a:moveTo>
                <a:cubicBezTo>
                  <a:pt x="262799" y="357443"/>
                  <a:pt x="265413" y="354060"/>
                  <a:pt x="268027" y="350754"/>
                </a:cubicBezTo>
                <a:cubicBezTo>
                  <a:pt x="271026" y="346910"/>
                  <a:pt x="274178" y="343143"/>
                  <a:pt x="277253" y="339376"/>
                </a:cubicBezTo>
                <a:cubicBezTo>
                  <a:pt x="277946" y="363594"/>
                  <a:pt x="279098" y="361749"/>
                  <a:pt x="260339" y="360903"/>
                </a:cubicBezTo>
                <a:close/>
              </a:path>
            </a:pathLst>
          </a:custGeom>
          <a:solidFill>
            <a:schemeClr val="tx2"/>
          </a:solidFill>
          <a:ln w="7682" cap="flat">
            <a:noFill/>
            <a:prstDash val="solid"/>
            <a:miter/>
          </a:ln>
        </p:spPr>
        <p:txBody>
          <a:bodyPr rtlCol="0" anchor="ctr"/>
          <a:lstStyle/>
          <a:p>
            <a:endParaRPr lang="en-US"/>
          </a:p>
        </p:txBody>
      </p:sp>
      <p:sp>
        <p:nvSpPr>
          <p:cNvPr id="6" name="Graphic 4">
            <a:extLst>
              <a:ext uri="{FF2B5EF4-FFF2-40B4-BE49-F238E27FC236}">
                <a16:creationId xmlns:a16="http://schemas.microsoft.com/office/drawing/2014/main" id="{6BC0F585-4A71-4BE3-AC21-434350D49E7B}"/>
              </a:ext>
            </a:extLst>
          </p:cNvPr>
          <p:cNvSpPr/>
          <p:nvPr/>
        </p:nvSpPr>
        <p:spPr>
          <a:xfrm>
            <a:off x="1110937" y="4039524"/>
            <a:ext cx="277685" cy="379339"/>
          </a:xfrm>
          <a:custGeom>
            <a:avLst/>
            <a:gdLst>
              <a:gd name="connsiteX0" fmla="*/ 209661 w 277685"/>
              <a:gd name="connsiteY0" fmla="*/ 181640 h 379339"/>
              <a:gd name="connsiteX1" fmla="*/ 263557 w 277685"/>
              <a:gd name="connsiteY1" fmla="*/ 118672 h 379339"/>
              <a:gd name="connsiteX2" fmla="*/ 132317 w 277685"/>
              <a:gd name="connsiteY2" fmla="*/ 272 h 379339"/>
              <a:gd name="connsiteX3" fmla="*/ 132317 w 277685"/>
              <a:gd name="connsiteY3" fmla="*/ 272 h 379339"/>
              <a:gd name="connsiteX4" fmla="*/ 21758 w 277685"/>
              <a:gd name="connsiteY4" fmla="*/ 50707 h 379339"/>
              <a:gd name="connsiteX5" fmla="*/ 769 w 277685"/>
              <a:gd name="connsiteY5" fmla="*/ 116827 h 379339"/>
              <a:gd name="connsiteX6" fmla="*/ 7458 w 277685"/>
              <a:gd name="connsiteY6" fmla="*/ 121209 h 379339"/>
              <a:gd name="connsiteX7" fmla="*/ 49821 w 277685"/>
              <a:gd name="connsiteY7" fmla="*/ 118134 h 379339"/>
              <a:gd name="connsiteX8" fmla="*/ 49821 w 277685"/>
              <a:gd name="connsiteY8" fmla="*/ 118134 h 379339"/>
              <a:gd name="connsiteX9" fmla="*/ 50051 w 277685"/>
              <a:gd name="connsiteY9" fmla="*/ 118057 h 379339"/>
              <a:gd name="connsiteX10" fmla="*/ 50051 w 277685"/>
              <a:gd name="connsiteY10" fmla="*/ 118057 h 379339"/>
              <a:gd name="connsiteX11" fmla="*/ 50051 w 277685"/>
              <a:gd name="connsiteY11" fmla="*/ 118057 h 379339"/>
              <a:gd name="connsiteX12" fmla="*/ 97565 w 277685"/>
              <a:gd name="connsiteY12" fmla="*/ 118134 h 379339"/>
              <a:gd name="connsiteX13" fmla="*/ 97565 w 277685"/>
              <a:gd name="connsiteY13" fmla="*/ 118134 h 379339"/>
              <a:gd name="connsiteX14" fmla="*/ 112942 w 277685"/>
              <a:gd name="connsiteY14" fmla="*/ 93454 h 379339"/>
              <a:gd name="connsiteX15" fmla="*/ 142157 w 277685"/>
              <a:gd name="connsiteY15" fmla="*/ 143429 h 379339"/>
              <a:gd name="connsiteX16" fmla="*/ 91876 w 277685"/>
              <a:gd name="connsiteY16" fmla="*/ 148657 h 379339"/>
              <a:gd name="connsiteX17" fmla="*/ 93644 w 277685"/>
              <a:gd name="connsiteY17" fmla="*/ 220543 h 379339"/>
              <a:gd name="connsiteX18" fmla="*/ 98180 w 277685"/>
              <a:gd name="connsiteY18" fmla="*/ 222926 h 379339"/>
              <a:gd name="connsiteX19" fmla="*/ 138006 w 277685"/>
              <a:gd name="connsiteY19" fmla="*/ 227616 h 379339"/>
              <a:gd name="connsiteX20" fmla="*/ 116863 w 277685"/>
              <a:gd name="connsiteY20" fmla="*/ 295427 h 379339"/>
              <a:gd name="connsiteX21" fmla="*/ 116863 w 277685"/>
              <a:gd name="connsiteY21" fmla="*/ 295427 h 379339"/>
              <a:gd name="connsiteX22" fmla="*/ 116863 w 277685"/>
              <a:gd name="connsiteY22" fmla="*/ 295427 h 379339"/>
              <a:gd name="connsiteX23" fmla="*/ 102178 w 277685"/>
              <a:gd name="connsiteY23" fmla="*/ 251142 h 379339"/>
              <a:gd name="connsiteX24" fmla="*/ 41517 w 277685"/>
              <a:gd name="connsiteY24" fmla="*/ 251219 h 379339"/>
              <a:gd name="connsiteX25" fmla="*/ 0 w 277685"/>
              <a:gd name="connsiteY25" fmla="*/ 257985 h 379339"/>
              <a:gd name="connsiteX26" fmla="*/ 34751 w 277685"/>
              <a:gd name="connsiteY26" fmla="*/ 343941 h 379339"/>
              <a:gd name="connsiteX27" fmla="*/ 143618 w 277685"/>
              <a:gd name="connsiteY27" fmla="*/ 379230 h 379339"/>
              <a:gd name="connsiteX28" fmla="*/ 243336 w 277685"/>
              <a:gd name="connsiteY28" fmla="*/ 344479 h 379339"/>
              <a:gd name="connsiteX29" fmla="*/ 209661 w 277685"/>
              <a:gd name="connsiteY29" fmla="*/ 181640 h 379339"/>
              <a:gd name="connsiteX30" fmla="*/ 240415 w 277685"/>
              <a:gd name="connsiteY30" fmla="*/ 207319 h 379339"/>
              <a:gd name="connsiteX31" fmla="*/ 187750 w 277685"/>
              <a:gd name="connsiteY31" fmla="*/ 255679 h 379339"/>
              <a:gd name="connsiteX32" fmla="*/ 187750 w 277685"/>
              <a:gd name="connsiteY32" fmla="*/ 255679 h 379339"/>
              <a:gd name="connsiteX33" fmla="*/ 162916 w 277685"/>
              <a:gd name="connsiteY33" fmla="*/ 278128 h 379339"/>
              <a:gd name="connsiteX34" fmla="*/ 166376 w 277685"/>
              <a:gd name="connsiteY34" fmla="*/ 255294 h 379339"/>
              <a:gd name="connsiteX35" fmla="*/ 166376 w 277685"/>
              <a:gd name="connsiteY35" fmla="*/ 255063 h 379339"/>
              <a:gd name="connsiteX36" fmla="*/ 166376 w 277685"/>
              <a:gd name="connsiteY36" fmla="*/ 255063 h 379339"/>
              <a:gd name="connsiteX37" fmla="*/ 166376 w 277685"/>
              <a:gd name="connsiteY37" fmla="*/ 255063 h 379339"/>
              <a:gd name="connsiteX38" fmla="*/ 166376 w 277685"/>
              <a:gd name="connsiteY38" fmla="*/ 255063 h 379339"/>
              <a:gd name="connsiteX39" fmla="*/ 166376 w 277685"/>
              <a:gd name="connsiteY39" fmla="*/ 255063 h 379339"/>
              <a:gd name="connsiteX40" fmla="*/ 189057 w 277685"/>
              <a:gd name="connsiteY40" fmla="*/ 227078 h 379339"/>
              <a:gd name="connsiteX41" fmla="*/ 240415 w 277685"/>
              <a:gd name="connsiteY41" fmla="*/ 207319 h 379339"/>
              <a:gd name="connsiteX42" fmla="*/ 228651 w 277685"/>
              <a:gd name="connsiteY42" fmla="*/ 157114 h 379339"/>
              <a:gd name="connsiteX43" fmla="*/ 197283 w 277685"/>
              <a:gd name="connsiteY43" fmla="*/ 176104 h 379339"/>
              <a:gd name="connsiteX44" fmla="*/ 232419 w 277685"/>
              <a:gd name="connsiteY44" fmla="*/ 143736 h 379339"/>
              <a:gd name="connsiteX45" fmla="*/ 249564 w 277685"/>
              <a:gd name="connsiteY45" fmla="*/ 126976 h 379339"/>
              <a:gd name="connsiteX46" fmla="*/ 228651 w 277685"/>
              <a:gd name="connsiteY46" fmla="*/ 157114 h 379339"/>
              <a:gd name="connsiteX47" fmla="*/ 242183 w 277685"/>
              <a:gd name="connsiteY47" fmla="*/ 54782 h 379339"/>
              <a:gd name="connsiteX48" fmla="*/ 164915 w 277685"/>
              <a:gd name="connsiteY48" fmla="*/ 124054 h 379339"/>
              <a:gd name="connsiteX49" fmla="*/ 164531 w 277685"/>
              <a:gd name="connsiteY49" fmla="*/ 106525 h 379339"/>
              <a:gd name="connsiteX50" fmla="*/ 210199 w 277685"/>
              <a:gd name="connsiteY50" fmla="*/ 66468 h 379339"/>
              <a:gd name="connsiteX51" fmla="*/ 242183 w 277685"/>
              <a:gd name="connsiteY51" fmla="*/ 54782 h 379339"/>
              <a:gd name="connsiteX52" fmla="*/ 59354 w 277685"/>
              <a:gd name="connsiteY52" fmla="*/ 30179 h 379339"/>
              <a:gd name="connsiteX53" fmla="*/ 16453 w 277685"/>
              <a:gd name="connsiteY53" fmla="*/ 89533 h 379339"/>
              <a:gd name="connsiteX54" fmla="*/ 59354 w 277685"/>
              <a:gd name="connsiteY54" fmla="*/ 30179 h 379339"/>
              <a:gd name="connsiteX55" fmla="*/ 18145 w 277685"/>
              <a:gd name="connsiteY55" fmla="*/ 107601 h 379339"/>
              <a:gd name="connsiteX56" fmla="*/ 102793 w 277685"/>
              <a:gd name="connsiteY56" fmla="*/ 15033 h 379339"/>
              <a:gd name="connsiteX57" fmla="*/ 34521 w 277685"/>
              <a:gd name="connsiteY57" fmla="*/ 106140 h 379339"/>
              <a:gd name="connsiteX58" fmla="*/ 18145 w 277685"/>
              <a:gd name="connsiteY58" fmla="*/ 107601 h 379339"/>
              <a:gd name="connsiteX59" fmla="*/ 62968 w 277685"/>
              <a:gd name="connsiteY59" fmla="*/ 106986 h 379339"/>
              <a:gd name="connsiteX60" fmla="*/ 49436 w 277685"/>
              <a:gd name="connsiteY60" fmla="*/ 107294 h 379339"/>
              <a:gd name="connsiteX61" fmla="*/ 116402 w 277685"/>
              <a:gd name="connsiteY61" fmla="*/ 15956 h 379339"/>
              <a:gd name="connsiteX62" fmla="*/ 140620 w 277685"/>
              <a:gd name="connsiteY62" fmla="*/ 11035 h 379339"/>
              <a:gd name="connsiteX63" fmla="*/ 62968 w 277685"/>
              <a:gd name="connsiteY63" fmla="*/ 106986 h 379339"/>
              <a:gd name="connsiteX64" fmla="*/ 112019 w 277685"/>
              <a:gd name="connsiteY64" fmla="*/ 78924 h 379339"/>
              <a:gd name="connsiteX65" fmla="*/ 96335 w 277685"/>
              <a:gd name="connsiteY65" fmla="*/ 107294 h 379339"/>
              <a:gd name="connsiteX66" fmla="*/ 76806 w 277685"/>
              <a:gd name="connsiteY66" fmla="*/ 107063 h 379339"/>
              <a:gd name="connsiteX67" fmla="*/ 134239 w 277685"/>
              <a:gd name="connsiteY67" fmla="*/ 35407 h 379339"/>
              <a:gd name="connsiteX68" fmla="*/ 174448 w 277685"/>
              <a:gd name="connsiteY68" fmla="*/ 13726 h 379339"/>
              <a:gd name="connsiteX69" fmla="*/ 112019 w 277685"/>
              <a:gd name="connsiteY69" fmla="*/ 78924 h 379339"/>
              <a:gd name="connsiteX70" fmla="*/ 132470 w 277685"/>
              <a:gd name="connsiteY70" fmla="*/ 73234 h 379339"/>
              <a:gd name="connsiteX71" fmla="*/ 187365 w 277685"/>
              <a:gd name="connsiteY71" fmla="*/ 17109 h 379339"/>
              <a:gd name="connsiteX72" fmla="*/ 205663 w 277685"/>
              <a:gd name="connsiteY72" fmla="*/ 24336 h 379339"/>
              <a:gd name="connsiteX73" fmla="*/ 168221 w 277685"/>
              <a:gd name="connsiteY73" fmla="*/ 56166 h 379339"/>
              <a:gd name="connsiteX74" fmla="*/ 146694 w 277685"/>
              <a:gd name="connsiteY74" fmla="*/ 75003 h 379339"/>
              <a:gd name="connsiteX75" fmla="*/ 132470 w 277685"/>
              <a:gd name="connsiteY75" fmla="*/ 73234 h 379339"/>
              <a:gd name="connsiteX76" fmla="*/ 153306 w 277685"/>
              <a:gd name="connsiteY76" fmla="*/ 83767 h 379339"/>
              <a:gd name="connsiteX77" fmla="*/ 214659 w 277685"/>
              <a:gd name="connsiteY77" fmla="*/ 31794 h 379339"/>
              <a:gd name="connsiteX78" fmla="*/ 229266 w 277685"/>
              <a:gd name="connsiteY78" fmla="*/ 40021 h 379339"/>
              <a:gd name="connsiteX79" fmla="*/ 160840 w 277685"/>
              <a:gd name="connsiteY79" fmla="*/ 95069 h 379339"/>
              <a:gd name="connsiteX80" fmla="*/ 153306 w 277685"/>
              <a:gd name="connsiteY80" fmla="*/ 83767 h 379339"/>
              <a:gd name="connsiteX81" fmla="*/ 129626 w 277685"/>
              <a:gd name="connsiteY81" fmla="*/ 159728 h 379339"/>
              <a:gd name="connsiteX82" fmla="*/ 99795 w 277685"/>
              <a:gd name="connsiteY82" fmla="*/ 187560 h 379339"/>
              <a:gd name="connsiteX83" fmla="*/ 129626 w 277685"/>
              <a:gd name="connsiteY83" fmla="*/ 159728 h 379339"/>
              <a:gd name="connsiteX84" fmla="*/ 106945 w 277685"/>
              <a:gd name="connsiteY84" fmla="*/ 212162 h 379339"/>
              <a:gd name="connsiteX85" fmla="*/ 100025 w 277685"/>
              <a:gd name="connsiteY85" fmla="*/ 205704 h 379339"/>
              <a:gd name="connsiteX86" fmla="*/ 137929 w 277685"/>
              <a:gd name="connsiteY86" fmla="*/ 166801 h 379339"/>
              <a:gd name="connsiteX87" fmla="*/ 247796 w 277685"/>
              <a:gd name="connsiteY87" fmla="*/ 64162 h 379339"/>
              <a:gd name="connsiteX88" fmla="*/ 251025 w 277685"/>
              <a:gd name="connsiteY88" fmla="*/ 75464 h 379339"/>
              <a:gd name="connsiteX89" fmla="*/ 183828 w 277685"/>
              <a:gd name="connsiteY89" fmla="*/ 141122 h 379339"/>
              <a:gd name="connsiteX90" fmla="*/ 106945 w 277685"/>
              <a:gd name="connsiteY90" fmla="*/ 212162 h 379339"/>
              <a:gd name="connsiteX91" fmla="*/ 106945 w 277685"/>
              <a:gd name="connsiteY91" fmla="*/ 212162 h 379339"/>
              <a:gd name="connsiteX92" fmla="*/ 140850 w 277685"/>
              <a:gd name="connsiteY92" fmla="*/ 214776 h 379339"/>
              <a:gd name="connsiteX93" fmla="*/ 122860 w 277685"/>
              <a:gd name="connsiteY93" fmla="*/ 213162 h 379339"/>
              <a:gd name="connsiteX94" fmla="*/ 254869 w 277685"/>
              <a:gd name="connsiteY94" fmla="*/ 88226 h 379339"/>
              <a:gd name="connsiteX95" fmla="*/ 252716 w 277685"/>
              <a:gd name="connsiteY95" fmla="*/ 111983 h 379339"/>
              <a:gd name="connsiteX96" fmla="*/ 140850 w 277685"/>
              <a:gd name="connsiteY96" fmla="*/ 214776 h 379339"/>
              <a:gd name="connsiteX97" fmla="*/ 149538 w 277685"/>
              <a:gd name="connsiteY97" fmla="*/ 221542 h 379339"/>
              <a:gd name="connsiteX98" fmla="*/ 184290 w 277685"/>
              <a:gd name="connsiteY98" fmla="*/ 190635 h 379339"/>
              <a:gd name="connsiteX99" fmla="*/ 210276 w 277685"/>
              <a:gd name="connsiteY99" fmla="*/ 193018 h 379339"/>
              <a:gd name="connsiteX100" fmla="*/ 162532 w 277685"/>
              <a:gd name="connsiteY100" fmla="*/ 236996 h 379339"/>
              <a:gd name="connsiteX101" fmla="*/ 149538 w 277685"/>
              <a:gd name="connsiteY101" fmla="*/ 221542 h 379339"/>
              <a:gd name="connsiteX102" fmla="*/ 26756 w 277685"/>
              <a:gd name="connsiteY102" fmla="*/ 262598 h 379339"/>
              <a:gd name="connsiteX103" fmla="*/ 12071 w 277685"/>
              <a:gd name="connsiteY103" fmla="*/ 277360 h 379339"/>
              <a:gd name="connsiteX104" fmla="*/ 26756 w 277685"/>
              <a:gd name="connsiteY104" fmla="*/ 262598 h 379339"/>
              <a:gd name="connsiteX105" fmla="*/ 43593 w 277685"/>
              <a:gd name="connsiteY105" fmla="*/ 262060 h 379339"/>
              <a:gd name="connsiteX106" fmla="*/ 59046 w 277685"/>
              <a:gd name="connsiteY106" fmla="*/ 261368 h 379339"/>
              <a:gd name="connsiteX107" fmla="*/ 35597 w 277685"/>
              <a:gd name="connsiteY107" fmla="*/ 284279 h 379339"/>
              <a:gd name="connsiteX108" fmla="*/ 17068 w 277685"/>
              <a:gd name="connsiteY108" fmla="*/ 299425 h 379339"/>
              <a:gd name="connsiteX109" fmla="*/ 43593 w 277685"/>
              <a:gd name="connsiteY109" fmla="*/ 262060 h 379339"/>
              <a:gd name="connsiteX110" fmla="*/ 29446 w 277685"/>
              <a:gd name="connsiteY110" fmla="*/ 321337 h 379339"/>
              <a:gd name="connsiteX111" fmla="*/ 29139 w 277685"/>
              <a:gd name="connsiteY111" fmla="*/ 321491 h 379339"/>
              <a:gd name="connsiteX112" fmla="*/ 42824 w 277685"/>
              <a:gd name="connsiteY112" fmla="*/ 292429 h 379339"/>
              <a:gd name="connsiteX113" fmla="*/ 92798 w 277685"/>
              <a:gd name="connsiteY113" fmla="*/ 261368 h 379339"/>
              <a:gd name="connsiteX114" fmla="*/ 90646 w 277685"/>
              <a:gd name="connsiteY114" fmla="*/ 271978 h 379339"/>
              <a:gd name="connsiteX115" fmla="*/ 29446 w 277685"/>
              <a:gd name="connsiteY115" fmla="*/ 321337 h 379339"/>
              <a:gd name="connsiteX116" fmla="*/ 36058 w 277685"/>
              <a:gd name="connsiteY116" fmla="*/ 329871 h 379339"/>
              <a:gd name="connsiteX117" fmla="*/ 95182 w 277685"/>
              <a:gd name="connsiteY117" fmla="*/ 282588 h 379339"/>
              <a:gd name="connsiteX118" fmla="*/ 95643 w 277685"/>
              <a:gd name="connsiteY118" fmla="*/ 299886 h 379339"/>
              <a:gd name="connsiteX119" fmla="*/ 61584 w 277685"/>
              <a:gd name="connsiteY119" fmla="*/ 330563 h 379339"/>
              <a:gd name="connsiteX120" fmla="*/ 36058 w 277685"/>
              <a:gd name="connsiteY120" fmla="*/ 329871 h 379339"/>
              <a:gd name="connsiteX121" fmla="*/ 57970 w 277685"/>
              <a:gd name="connsiteY121" fmla="*/ 348016 h 379339"/>
              <a:gd name="connsiteX122" fmla="*/ 112480 w 277685"/>
              <a:gd name="connsiteY122" fmla="*/ 305576 h 379339"/>
              <a:gd name="connsiteX123" fmla="*/ 129165 w 277685"/>
              <a:gd name="connsiteY123" fmla="*/ 309036 h 379339"/>
              <a:gd name="connsiteX124" fmla="*/ 79652 w 277685"/>
              <a:gd name="connsiteY124" fmla="*/ 358702 h 379339"/>
              <a:gd name="connsiteX125" fmla="*/ 57970 w 277685"/>
              <a:gd name="connsiteY125" fmla="*/ 348016 h 379339"/>
              <a:gd name="connsiteX126" fmla="*/ 235648 w 277685"/>
              <a:gd name="connsiteY126" fmla="*/ 336560 h 379339"/>
              <a:gd name="connsiteX127" fmla="*/ 210507 w 277685"/>
              <a:gd name="connsiteY127" fmla="*/ 353474 h 379339"/>
              <a:gd name="connsiteX128" fmla="*/ 253946 w 277685"/>
              <a:gd name="connsiteY128" fmla="*/ 310804 h 379339"/>
              <a:gd name="connsiteX129" fmla="*/ 235648 w 277685"/>
              <a:gd name="connsiteY129" fmla="*/ 336560 h 379339"/>
              <a:gd name="connsiteX130" fmla="*/ 254792 w 277685"/>
              <a:gd name="connsiteY130" fmla="*/ 295889 h 379339"/>
              <a:gd name="connsiteX131" fmla="*/ 186365 w 277685"/>
              <a:gd name="connsiteY131" fmla="*/ 360855 h 379339"/>
              <a:gd name="connsiteX132" fmla="*/ 155228 w 277685"/>
              <a:gd name="connsiteY132" fmla="*/ 367544 h 379339"/>
              <a:gd name="connsiteX133" fmla="*/ 262096 w 277685"/>
              <a:gd name="connsiteY133" fmla="*/ 266827 h 379339"/>
              <a:gd name="connsiteX134" fmla="*/ 254792 w 277685"/>
              <a:gd name="connsiteY134" fmla="*/ 295889 h 379339"/>
              <a:gd name="connsiteX135" fmla="*/ 224961 w 277685"/>
              <a:gd name="connsiteY135" fmla="*/ 286278 h 379339"/>
              <a:gd name="connsiteX136" fmla="*/ 141543 w 277685"/>
              <a:gd name="connsiteY136" fmla="*/ 368005 h 379339"/>
              <a:gd name="connsiteX137" fmla="*/ 117708 w 277685"/>
              <a:gd name="connsiteY137" fmla="*/ 367390 h 379339"/>
              <a:gd name="connsiteX138" fmla="*/ 258790 w 277685"/>
              <a:gd name="connsiteY138" fmla="*/ 238610 h 379339"/>
              <a:gd name="connsiteX139" fmla="*/ 224961 w 277685"/>
              <a:gd name="connsiteY139" fmla="*/ 286278 h 379339"/>
              <a:gd name="connsiteX140" fmla="*/ 235878 w 277685"/>
              <a:gd name="connsiteY140" fmla="*/ 242762 h 379339"/>
              <a:gd name="connsiteX141" fmla="*/ 184059 w 277685"/>
              <a:gd name="connsiteY141" fmla="*/ 287585 h 379339"/>
              <a:gd name="connsiteX142" fmla="*/ 105253 w 277685"/>
              <a:gd name="connsiteY142" fmla="*/ 364622 h 379339"/>
              <a:gd name="connsiteX143" fmla="*/ 105176 w 277685"/>
              <a:gd name="connsiteY143" fmla="*/ 364699 h 379339"/>
              <a:gd name="connsiteX144" fmla="*/ 105176 w 277685"/>
              <a:gd name="connsiteY144" fmla="*/ 364699 h 379339"/>
              <a:gd name="connsiteX145" fmla="*/ 90646 w 277685"/>
              <a:gd name="connsiteY145" fmla="*/ 362239 h 379339"/>
              <a:gd name="connsiteX146" fmla="*/ 195130 w 277685"/>
              <a:gd name="connsiteY146" fmla="*/ 263598 h 379339"/>
              <a:gd name="connsiteX147" fmla="*/ 195130 w 277685"/>
              <a:gd name="connsiteY147" fmla="*/ 263598 h 379339"/>
              <a:gd name="connsiteX148" fmla="*/ 251025 w 277685"/>
              <a:gd name="connsiteY148" fmla="*/ 219774 h 379339"/>
              <a:gd name="connsiteX149" fmla="*/ 235878 w 277685"/>
              <a:gd name="connsiteY149" fmla="*/ 242762 h 37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77685" h="379339">
                <a:moveTo>
                  <a:pt x="209661" y="181640"/>
                </a:moveTo>
                <a:cubicBezTo>
                  <a:pt x="235494" y="168723"/>
                  <a:pt x="257021" y="147427"/>
                  <a:pt x="263557" y="118672"/>
                </a:cubicBezTo>
                <a:cubicBezTo>
                  <a:pt x="285007" y="41404"/>
                  <a:pt x="198206" y="-3957"/>
                  <a:pt x="132317" y="272"/>
                </a:cubicBezTo>
                <a:cubicBezTo>
                  <a:pt x="132317" y="272"/>
                  <a:pt x="132317" y="272"/>
                  <a:pt x="132317" y="272"/>
                </a:cubicBezTo>
                <a:cubicBezTo>
                  <a:pt x="90876" y="2501"/>
                  <a:pt x="46438" y="14572"/>
                  <a:pt x="21758" y="50707"/>
                </a:cubicBezTo>
                <a:cubicBezTo>
                  <a:pt x="11225" y="66084"/>
                  <a:pt x="-1999" y="97760"/>
                  <a:pt x="769" y="116827"/>
                </a:cubicBezTo>
                <a:cubicBezTo>
                  <a:pt x="769" y="120594"/>
                  <a:pt x="3383" y="120364"/>
                  <a:pt x="7458" y="121209"/>
                </a:cubicBezTo>
                <a:cubicBezTo>
                  <a:pt x="19682" y="123747"/>
                  <a:pt x="44746" y="118211"/>
                  <a:pt x="49821" y="118134"/>
                </a:cubicBezTo>
                <a:cubicBezTo>
                  <a:pt x="49821" y="118134"/>
                  <a:pt x="49821" y="118134"/>
                  <a:pt x="49821" y="118134"/>
                </a:cubicBezTo>
                <a:cubicBezTo>
                  <a:pt x="49897" y="118134"/>
                  <a:pt x="49974" y="118134"/>
                  <a:pt x="50051" y="118057"/>
                </a:cubicBezTo>
                <a:lnTo>
                  <a:pt x="50051" y="118057"/>
                </a:lnTo>
                <a:lnTo>
                  <a:pt x="50051" y="118057"/>
                </a:lnTo>
                <a:cubicBezTo>
                  <a:pt x="65812" y="117596"/>
                  <a:pt x="81727" y="118057"/>
                  <a:pt x="97565" y="118134"/>
                </a:cubicBezTo>
                <a:cubicBezTo>
                  <a:pt x="97565" y="118134"/>
                  <a:pt x="97565" y="118134"/>
                  <a:pt x="97565" y="118134"/>
                </a:cubicBezTo>
                <a:cubicBezTo>
                  <a:pt x="112557" y="119287"/>
                  <a:pt x="105561" y="102450"/>
                  <a:pt x="112942" y="93454"/>
                </a:cubicBezTo>
                <a:cubicBezTo>
                  <a:pt x="139851" y="60856"/>
                  <a:pt x="172296" y="121594"/>
                  <a:pt x="142157" y="143429"/>
                </a:cubicBezTo>
                <a:cubicBezTo>
                  <a:pt x="128703" y="153039"/>
                  <a:pt x="106868" y="148657"/>
                  <a:pt x="91876" y="148657"/>
                </a:cubicBezTo>
                <a:cubicBezTo>
                  <a:pt x="75192" y="148657"/>
                  <a:pt x="89877" y="214930"/>
                  <a:pt x="93644" y="220543"/>
                </a:cubicBezTo>
                <a:cubicBezTo>
                  <a:pt x="94490" y="221773"/>
                  <a:pt x="96489" y="222926"/>
                  <a:pt x="98180" y="222926"/>
                </a:cubicBezTo>
                <a:cubicBezTo>
                  <a:pt x="111327" y="222926"/>
                  <a:pt x="125782" y="222619"/>
                  <a:pt x="138006" y="227616"/>
                </a:cubicBezTo>
                <a:cubicBezTo>
                  <a:pt x="170681" y="241916"/>
                  <a:pt x="153690" y="312342"/>
                  <a:pt x="116863" y="295427"/>
                </a:cubicBezTo>
                <a:lnTo>
                  <a:pt x="116863" y="295427"/>
                </a:lnTo>
                <a:lnTo>
                  <a:pt x="116863" y="295427"/>
                </a:lnTo>
                <a:cubicBezTo>
                  <a:pt x="95566" y="285279"/>
                  <a:pt x="113326" y="260983"/>
                  <a:pt x="102178" y="251142"/>
                </a:cubicBezTo>
                <a:cubicBezTo>
                  <a:pt x="92952" y="242993"/>
                  <a:pt x="53588" y="251219"/>
                  <a:pt x="41517" y="251219"/>
                </a:cubicBezTo>
                <a:cubicBezTo>
                  <a:pt x="30369" y="251757"/>
                  <a:pt x="4305" y="244530"/>
                  <a:pt x="0" y="257985"/>
                </a:cubicBezTo>
                <a:cubicBezTo>
                  <a:pt x="3076" y="289584"/>
                  <a:pt x="8996" y="320338"/>
                  <a:pt x="34751" y="343941"/>
                </a:cubicBezTo>
                <a:cubicBezTo>
                  <a:pt x="63352" y="370158"/>
                  <a:pt x="104715" y="380537"/>
                  <a:pt x="143618" y="379230"/>
                </a:cubicBezTo>
                <a:cubicBezTo>
                  <a:pt x="178985" y="378154"/>
                  <a:pt x="216888" y="369466"/>
                  <a:pt x="243336" y="344479"/>
                </a:cubicBezTo>
                <a:cubicBezTo>
                  <a:pt x="293849" y="296657"/>
                  <a:pt x="293464" y="197170"/>
                  <a:pt x="209661" y="181640"/>
                </a:cubicBezTo>
                <a:close/>
                <a:moveTo>
                  <a:pt x="240415" y="207319"/>
                </a:moveTo>
                <a:cubicBezTo>
                  <a:pt x="219656" y="219466"/>
                  <a:pt x="204894" y="239456"/>
                  <a:pt x="187750" y="255679"/>
                </a:cubicBezTo>
                <a:lnTo>
                  <a:pt x="187750" y="255679"/>
                </a:lnTo>
                <a:cubicBezTo>
                  <a:pt x="179523" y="263059"/>
                  <a:pt x="171143" y="270671"/>
                  <a:pt x="162916" y="278128"/>
                </a:cubicBezTo>
                <a:cubicBezTo>
                  <a:pt x="165222" y="270825"/>
                  <a:pt x="166530" y="262982"/>
                  <a:pt x="166376" y="255294"/>
                </a:cubicBezTo>
                <a:cubicBezTo>
                  <a:pt x="166376" y="255217"/>
                  <a:pt x="166376" y="255140"/>
                  <a:pt x="166376" y="255063"/>
                </a:cubicBezTo>
                <a:lnTo>
                  <a:pt x="166376" y="255063"/>
                </a:lnTo>
                <a:cubicBezTo>
                  <a:pt x="166376" y="255063"/>
                  <a:pt x="166376" y="255063"/>
                  <a:pt x="166376" y="255063"/>
                </a:cubicBezTo>
                <a:lnTo>
                  <a:pt x="166376" y="255063"/>
                </a:lnTo>
                <a:lnTo>
                  <a:pt x="166376" y="255063"/>
                </a:lnTo>
                <a:cubicBezTo>
                  <a:pt x="164146" y="243531"/>
                  <a:pt x="181445" y="234382"/>
                  <a:pt x="189057" y="227078"/>
                </a:cubicBezTo>
                <a:cubicBezTo>
                  <a:pt x="205740" y="210855"/>
                  <a:pt x="219272" y="188559"/>
                  <a:pt x="240415" y="207319"/>
                </a:cubicBezTo>
                <a:close/>
                <a:moveTo>
                  <a:pt x="228651" y="157114"/>
                </a:moveTo>
                <a:cubicBezTo>
                  <a:pt x="218042" y="166340"/>
                  <a:pt x="205279" y="171876"/>
                  <a:pt x="197283" y="176104"/>
                </a:cubicBezTo>
                <a:cubicBezTo>
                  <a:pt x="207816" y="166801"/>
                  <a:pt x="225192" y="151578"/>
                  <a:pt x="232419" y="143736"/>
                </a:cubicBezTo>
                <a:cubicBezTo>
                  <a:pt x="240030" y="135356"/>
                  <a:pt x="247565" y="128975"/>
                  <a:pt x="249564" y="126976"/>
                </a:cubicBezTo>
                <a:cubicBezTo>
                  <a:pt x="246796" y="135971"/>
                  <a:pt x="238723" y="148349"/>
                  <a:pt x="228651" y="157114"/>
                </a:cubicBezTo>
                <a:close/>
                <a:moveTo>
                  <a:pt x="242183" y="54782"/>
                </a:moveTo>
                <a:cubicBezTo>
                  <a:pt x="214121" y="75156"/>
                  <a:pt x="189210" y="99375"/>
                  <a:pt x="164915" y="124054"/>
                </a:cubicBezTo>
                <a:cubicBezTo>
                  <a:pt x="165991" y="118288"/>
                  <a:pt x="165607" y="112214"/>
                  <a:pt x="164531" y="106525"/>
                </a:cubicBezTo>
                <a:cubicBezTo>
                  <a:pt x="180599" y="98529"/>
                  <a:pt x="195591" y="77847"/>
                  <a:pt x="210199" y="66468"/>
                </a:cubicBezTo>
                <a:cubicBezTo>
                  <a:pt x="220425" y="58549"/>
                  <a:pt x="232803" y="41789"/>
                  <a:pt x="242183" y="54782"/>
                </a:cubicBezTo>
                <a:close/>
                <a:moveTo>
                  <a:pt x="59354" y="30179"/>
                </a:moveTo>
                <a:cubicBezTo>
                  <a:pt x="44208" y="49323"/>
                  <a:pt x="29677" y="69006"/>
                  <a:pt x="16453" y="89533"/>
                </a:cubicBezTo>
                <a:cubicBezTo>
                  <a:pt x="23142" y="64777"/>
                  <a:pt x="36750" y="43250"/>
                  <a:pt x="59354" y="30179"/>
                </a:cubicBezTo>
                <a:close/>
                <a:moveTo>
                  <a:pt x="18145" y="107601"/>
                </a:moveTo>
                <a:cubicBezTo>
                  <a:pt x="37135" y="75079"/>
                  <a:pt x="63890" y="22568"/>
                  <a:pt x="102793" y="15033"/>
                </a:cubicBezTo>
                <a:cubicBezTo>
                  <a:pt x="77729" y="43480"/>
                  <a:pt x="55664" y="74926"/>
                  <a:pt x="34521" y="106140"/>
                </a:cubicBezTo>
                <a:cubicBezTo>
                  <a:pt x="32368" y="108908"/>
                  <a:pt x="21758" y="107294"/>
                  <a:pt x="18145" y="107601"/>
                </a:cubicBezTo>
                <a:close/>
                <a:moveTo>
                  <a:pt x="62968" y="106986"/>
                </a:moveTo>
                <a:cubicBezTo>
                  <a:pt x="58432" y="106986"/>
                  <a:pt x="53972" y="107140"/>
                  <a:pt x="49436" y="107294"/>
                </a:cubicBezTo>
                <a:cubicBezTo>
                  <a:pt x="50205" y="107524"/>
                  <a:pt x="102563" y="24336"/>
                  <a:pt x="116402" y="15956"/>
                </a:cubicBezTo>
                <a:cubicBezTo>
                  <a:pt x="123090" y="11881"/>
                  <a:pt x="131010" y="11189"/>
                  <a:pt x="140620" y="11035"/>
                </a:cubicBezTo>
                <a:cubicBezTo>
                  <a:pt x="113864" y="42250"/>
                  <a:pt x="88493" y="74695"/>
                  <a:pt x="62968" y="106986"/>
                </a:cubicBezTo>
                <a:close/>
                <a:moveTo>
                  <a:pt x="112019" y="78924"/>
                </a:moveTo>
                <a:cubicBezTo>
                  <a:pt x="104100" y="86535"/>
                  <a:pt x="96412" y="95530"/>
                  <a:pt x="96335" y="107294"/>
                </a:cubicBezTo>
                <a:cubicBezTo>
                  <a:pt x="89877" y="107217"/>
                  <a:pt x="83342" y="107140"/>
                  <a:pt x="76806" y="107063"/>
                </a:cubicBezTo>
                <a:cubicBezTo>
                  <a:pt x="95797" y="83075"/>
                  <a:pt x="114710" y="58934"/>
                  <a:pt x="134239" y="35407"/>
                </a:cubicBezTo>
                <a:cubicBezTo>
                  <a:pt x="148616" y="18109"/>
                  <a:pt x="152691" y="9267"/>
                  <a:pt x="174448" y="13726"/>
                </a:cubicBezTo>
                <a:cubicBezTo>
                  <a:pt x="152614" y="33793"/>
                  <a:pt x="132086" y="57012"/>
                  <a:pt x="112019" y="78924"/>
                </a:cubicBezTo>
                <a:close/>
                <a:moveTo>
                  <a:pt x="132470" y="73234"/>
                </a:moveTo>
                <a:cubicBezTo>
                  <a:pt x="144849" y="60625"/>
                  <a:pt x="171912" y="19262"/>
                  <a:pt x="187365" y="17109"/>
                </a:cubicBezTo>
                <a:cubicBezTo>
                  <a:pt x="192132" y="16417"/>
                  <a:pt x="201281" y="22184"/>
                  <a:pt x="205663" y="24336"/>
                </a:cubicBezTo>
                <a:cubicBezTo>
                  <a:pt x="191440" y="32640"/>
                  <a:pt x="180215" y="45172"/>
                  <a:pt x="168221" y="56166"/>
                </a:cubicBezTo>
                <a:cubicBezTo>
                  <a:pt x="161148" y="62624"/>
                  <a:pt x="153767" y="68621"/>
                  <a:pt x="146694" y="75003"/>
                </a:cubicBezTo>
                <a:cubicBezTo>
                  <a:pt x="143003" y="78308"/>
                  <a:pt x="137545" y="73542"/>
                  <a:pt x="132470" y="73234"/>
                </a:cubicBezTo>
                <a:close/>
                <a:moveTo>
                  <a:pt x="153306" y="83767"/>
                </a:moveTo>
                <a:cubicBezTo>
                  <a:pt x="172603" y="66853"/>
                  <a:pt x="191517" y="42481"/>
                  <a:pt x="214659" y="31794"/>
                </a:cubicBezTo>
                <a:cubicBezTo>
                  <a:pt x="219887" y="31486"/>
                  <a:pt x="224192" y="35792"/>
                  <a:pt x="229266" y="40021"/>
                </a:cubicBezTo>
                <a:cubicBezTo>
                  <a:pt x="204510" y="53936"/>
                  <a:pt x="180138" y="74311"/>
                  <a:pt x="160840" y="95069"/>
                </a:cubicBezTo>
                <a:cubicBezTo>
                  <a:pt x="158918" y="90994"/>
                  <a:pt x="156304" y="87150"/>
                  <a:pt x="153306" y="83767"/>
                </a:cubicBezTo>
                <a:close/>
                <a:moveTo>
                  <a:pt x="129626" y="159728"/>
                </a:moveTo>
                <a:cubicBezTo>
                  <a:pt x="119938" y="169262"/>
                  <a:pt x="110020" y="178641"/>
                  <a:pt x="99795" y="187560"/>
                </a:cubicBezTo>
                <a:cubicBezTo>
                  <a:pt x="100487" y="147965"/>
                  <a:pt x="83803" y="167878"/>
                  <a:pt x="129626" y="159728"/>
                </a:cubicBezTo>
                <a:close/>
                <a:moveTo>
                  <a:pt x="106945" y="212162"/>
                </a:moveTo>
                <a:cubicBezTo>
                  <a:pt x="100333" y="212086"/>
                  <a:pt x="100333" y="212778"/>
                  <a:pt x="100025" y="205704"/>
                </a:cubicBezTo>
                <a:cubicBezTo>
                  <a:pt x="99026" y="194710"/>
                  <a:pt x="129856" y="174797"/>
                  <a:pt x="137929" y="166801"/>
                </a:cubicBezTo>
                <a:cubicBezTo>
                  <a:pt x="173603" y="131666"/>
                  <a:pt x="207124" y="93839"/>
                  <a:pt x="247796" y="64162"/>
                </a:cubicBezTo>
                <a:cubicBezTo>
                  <a:pt x="249179" y="66930"/>
                  <a:pt x="252254" y="72389"/>
                  <a:pt x="251025" y="75464"/>
                </a:cubicBezTo>
                <a:cubicBezTo>
                  <a:pt x="242260" y="98221"/>
                  <a:pt x="198590" y="129205"/>
                  <a:pt x="183828" y="141122"/>
                </a:cubicBezTo>
                <a:cubicBezTo>
                  <a:pt x="156842" y="163111"/>
                  <a:pt x="134931" y="191635"/>
                  <a:pt x="106945" y="212162"/>
                </a:cubicBezTo>
                <a:lnTo>
                  <a:pt x="106945" y="212162"/>
                </a:lnTo>
                <a:close/>
                <a:moveTo>
                  <a:pt x="140850" y="214776"/>
                </a:moveTo>
                <a:cubicBezTo>
                  <a:pt x="136007" y="216391"/>
                  <a:pt x="129472" y="213931"/>
                  <a:pt x="122860" y="213162"/>
                </a:cubicBezTo>
                <a:cubicBezTo>
                  <a:pt x="167606" y="173183"/>
                  <a:pt x="214428" y="132588"/>
                  <a:pt x="254869" y="88226"/>
                </a:cubicBezTo>
                <a:cubicBezTo>
                  <a:pt x="255714" y="95838"/>
                  <a:pt x="256253" y="105525"/>
                  <a:pt x="252716" y="111983"/>
                </a:cubicBezTo>
                <a:cubicBezTo>
                  <a:pt x="218349" y="149272"/>
                  <a:pt x="177908" y="180256"/>
                  <a:pt x="140850" y="214776"/>
                </a:cubicBezTo>
                <a:close/>
                <a:moveTo>
                  <a:pt x="149538" y="221542"/>
                </a:moveTo>
                <a:cubicBezTo>
                  <a:pt x="160917" y="211009"/>
                  <a:pt x="172603" y="200784"/>
                  <a:pt x="184290" y="190635"/>
                </a:cubicBezTo>
                <a:cubicBezTo>
                  <a:pt x="192285" y="192634"/>
                  <a:pt x="201819" y="191250"/>
                  <a:pt x="210276" y="193018"/>
                </a:cubicBezTo>
                <a:cubicBezTo>
                  <a:pt x="193055" y="206166"/>
                  <a:pt x="178908" y="222849"/>
                  <a:pt x="162532" y="236996"/>
                </a:cubicBezTo>
                <a:cubicBezTo>
                  <a:pt x="159764" y="230691"/>
                  <a:pt x="155305" y="225310"/>
                  <a:pt x="149538" y="221542"/>
                </a:cubicBezTo>
                <a:close/>
                <a:moveTo>
                  <a:pt x="26756" y="262598"/>
                </a:moveTo>
                <a:cubicBezTo>
                  <a:pt x="21835" y="267442"/>
                  <a:pt x="16991" y="272439"/>
                  <a:pt x="12071" y="277360"/>
                </a:cubicBezTo>
                <a:cubicBezTo>
                  <a:pt x="10610" y="262444"/>
                  <a:pt x="12763" y="262982"/>
                  <a:pt x="26756" y="262598"/>
                </a:cubicBezTo>
                <a:close/>
                <a:moveTo>
                  <a:pt x="43593" y="262060"/>
                </a:moveTo>
                <a:cubicBezTo>
                  <a:pt x="48744" y="261829"/>
                  <a:pt x="53895" y="261598"/>
                  <a:pt x="59046" y="261368"/>
                </a:cubicBezTo>
                <a:cubicBezTo>
                  <a:pt x="50897" y="268672"/>
                  <a:pt x="43516" y="276975"/>
                  <a:pt x="35597" y="284279"/>
                </a:cubicBezTo>
                <a:cubicBezTo>
                  <a:pt x="29523" y="289200"/>
                  <a:pt x="22835" y="293890"/>
                  <a:pt x="17068" y="299425"/>
                </a:cubicBezTo>
                <a:cubicBezTo>
                  <a:pt x="11533" y="284433"/>
                  <a:pt x="31907" y="270748"/>
                  <a:pt x="43593" y="262060"/>
                </a:cubicBezTo>
                <a:close/>
                <a:moveTo>
                  <a:pt x="29446" y="321337"/>
                </a:moveTo>
                <a:cubicBezTo>
                  <a:pt x="29370" y="321414"/>
                  <a:pt x="29293" y="321491"/>
                  <a:pt x="29139" y="321491"/>
                </a:cubicBezTo>
                <a:cubicBezTo>
                  <a:pt x="17837" y="306037"/>
                  <a:pt x="29908" y="303500"/>
                  <a:pt x="42824" y="292429"/>
                </a:cubicBezTo>
                <a:cubicBezTo>
                  <a:pt x="59277" y="277360"/>
                  <a:pt x="69426" y="259984"/>
                  <a:pt x="92798" y="261368"/>
                </a:cubicBezTo>
                <a:cubicBezTo>
                  <a:pt x="93183" y="267211"/>
                  <a:pt x="92337" y="268441"/>
                  <a:pt x="90646" y="271978"/>
                </a:cubicBezTo>
                <a:cubicBezTo>
                  <a:pt x="82111" y="289892"/>
                  <a:pt x="45361" y="310112"/>
                  <a:pt x="29446" y="321337"/>
                </a:cubicBezTo>
                <a:close/>
                <a:moveTo>
                  <a:pt x="36058" y="329871"/>
                </a:moveTo>
                <a:cubicBezTo>
                  <a:pt x="56971" y="315571"/>
                  <a:pt x="76115" y="299195"/>
                  <a:pt x="95182" y="282588"/>
                </a:cubicBezTo>
                <a:cubicBezTo>
                  <a:pt x="97258" y="291276"/>
                  <a:pt x="103178" y="293890"/>
                  <a:pt x="95643" y="299886"/>
                </a:cubicBezTo>
                <a:cubicBezTo>
                  <a:pt x="83726" y="309420"/>
                  <a:pt x="72962" y="320414"/>
                  <a:pt x="61584" y="330563"/>
                </a:cubicBezTo>
                <a:cubicBezTo>
                  <a:pt x="48437" y="342403"/>
                  <a:pt x="46745" y="341403"/>
                  <a:pt x="36058" y="329871"/>
                </a:cubicBezTo>
                <a:close/>
                <a:moveTo>
                  <a:pt x="57970" y="348016"/>
                </a:moveTo>
                <a:cubicBezTo>
                  <a:pt x="72962" y="335868"/>
                  <a:pt x="94643" y="305576"/>
                  <a:pt x="112480" y="305576"/>
                </a:cubicBezTo>
                <a:cubicBezTo>
                  <a:pt x="117708" y="307959"/>
                  <a:pt x="123398" y="309189"/>
                  <a:pt x="129165" y="309036"/>
                </a:cubicBezTo>
                <a:cubicBezTo>
                  <a:pt x="112327" y="324720"/>
                  <a:pt x="93798" y="340404"/>
                  <a:pt x="79652" y="358702"/>
                </a:cubicBezTo>
                <a:cubicBezTo>
                  <a:pt x="72117" y="355781"/>
                  <a:pt x="64813" y="352244"/>
                  <a:pt x="57970" y="348016"/>
                </a:cubicBezTo>
                <a:close/>
                <a:moveTo>
                  <a:pt x="235648" y="336560"/>
                </a:moveTo>
                <a:cubicBezTo>
                  <a:pt x="228344" y="343556"/>
                  <a:pt x="219656" y="349092"/>
                  <a:pt x="210507" y="353474"/>
                </a:cubicBezTo>
                <a:cubicBezTo>
                  <a:pt x="225038" y="339251"/>
                  <a:pt x="238569" y="324105"/>
                  <a:pt x="253946" y="310804"/>
                </a:cubicBezTo>
                <a:cubicBezTo>
                  <a:pt x="249564" y="320491"/>
                  <a:pt x="243336" y="329256"/>
                  <a:pt x="235648" y="336560"/>
                </a:cubicBezTo>
                <a:close/>
                <a:moveTo>
                  <a:pt x="254792" y="295889"/>
                </a:moveTo>
                <a:cubicBezTo>
                  <a:pt x="229959" y="315417"/>
                  <a:pt x="210584" y="340712"/>
                  <a:pt x="186365" y="360855"/>
                </a:cubicBezTo>
                <a:cubicBezTo>
                  <a:pt x="178831" y="366544"/>
                  <a:pt x="164838" y="366698"/>
                  <a:pt x="155228" y="367544"/>
                </a:cubicBezTo>
                <a:cubicBezTo>
                  <a:pt x="186750" y="330486"/>
                  <a:pt x="226960" y="300271"/>
                  <a:pt x="262096" y="266827"/>
                </a:cubicBezTo>
                <a:cubicBezTo>
                  <a:pt x="262326" y="277206"/>
                  <a:pt x="263172" y="289277"/>
                  <a:pt x="254792" y="295889"/>
                </a:cubicBezTo>
                <a:close/>
                <a:moveTo>
                  <a:pt x="224961" y="286278"/>
                </a:moveTo>
                <a:cubicBezTo>
                  <a:pt x="197206" y="311419"/>
                  <a:pt x="162224" y="336714"/>
                  <a:pt x="141543" y="368005"/>
                </a:cubicBezTo>
                <a:cubicBezTo>
                  <a:pt x="140620" y="370388"/>
                  <a:pt x="120630" y="367698"/>
                  <a:pt x="117708" y="367390"/>
                </a:cubicBezTo>
                <a:cubicBezTo>
                  <a:pt x="162070" y="321875"/>
                  <a:pt x="208200" y="277206"/>
                  <a:pt x="258790" y="238610"/>
                </a:cubicBezTo>
                <a:cubicBezTo>
                  <a:pt x="264710" y="261598"/>
                  <a:pt x="241183" y="271516"/>
                  <a:pt x="224961" y="286278"/>
                </a:cubicBezTo>
                <a:close/>
                <a:moveTo>
                  <a:pt x="235878" y="242762"/>
                </a:moveTo>
                <a:cubicBezTo>
                  <a:pt x="218118" y="257139"/>
                  <a:pt x="200896" y="272208"/>
                  <a:pt x="184059" y="287585"/>
                </a:cubicBezTo>
                <a:cubicBezTo>
                  <a:pt x="156996" y="312419"/>
                  <a:pt x="130779" y="338251"/>
                  <a:pt x="105253" y="364622"/>
                </a:cubicBezTo>
                <a:cubicBezTo>
                  <a:pt x="105253" y="364622"/>
                  <a:pt x="105253" y="364699"/>
                  <a:pt x="105176" y="364699"/>
                </a:cubicBezTo>
                <a:cubicBezTo>
                  <a:pt x="105176" y="364699"/>
                  <a:pt x="105176" y="364699"/>
                  <a:pt x="105176" y="364699"/>
                </a:cubicBezTo>
                <a:cubicBezTo>
                  <a:pt x="101179" y="365084"/>
                  <a:pt x="95336" y="363623"/>
                  <a:pt x="90646" y="362239"/>
                </a:cubicBezTo>
                <a:cubicBezTo>
                  <a:pt x="121630" y="326104"/>
                  <a:pt x="160071" y="295735"/>
                  <a:pt x="195130" y="263598"/>
                </a:cubicBezTo>
                <a:lnTo>
                  <a:pt x="195130" y="263598"/>
                </a:lnTo>
                <a:cubicBezTo>
                  <a:pt x="203049" y="256063"/>
                  <a:pt x="243567" y="207780"/>
                  <a:pt x="251025" y="219774"/>
                </a:cubicBezTo>
                <a:cubicBezTo>
                  <a:pt x="258790" y="231922"/>
                  <a:pt x="245720" y="234766"/>
                  <a:pt x="235878" y="242762"/>
                </a:cubicBezTo>
                <a:close/>
              </a:path>
            </a:pathLst>
          </a:custGeom>
          <a:solidFill>
            <a:schemeClr val="tx2"/>
          </a:solidFill>
          <a:ln w="7682" cap="flat">
            <a:noFill/>
            <a:prstDash val="solid"/>
            <a:miter/>
          </a:ln>
        </p:spPr>
        <p:txBody>
          <a:bodyPr rtlCol="0" anchor="ctr"/>
          <a:lstStyle/>
          <a:p>
            <a:endParaRPr lang="en-US" dirty="0"/>
          </a:p>
        </p:txBody>
      </p:sp>
      <p:sp>
        <p:nvSpPr>
          <p:cNvPr id="8" name="TextBox 7">
            <a:extLst>
              <a:ext uri="{FF2B5EF4-FFF2-40B4-BE49-F238E27FC236}">
                <a16:creationId xmlns:a16="http://schemas.microsoft.com/office/drawing/2014/main" id="{75F464C9-8204-416C-88A0-1A38B5B7B844}"/>
              </a:ext>
            </a:extLst>
          </p:cNvPr>
          <p:cNvSpPr txBox="1"/>
          <p:nvPr/>
        </p:nvSpPr>
        <p:spPr>
          <a:xfrm>
            <a:off x="838199" y="1693681"/>
            <a:ext cx="6094602" cy="523220"/>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ACQUIRING TALENT:</a:t>
            </a:r>
            <a:endParaRPr lang="en-US" sz="2400" b="1" dirty="0">
              <a:latin typeface="Calibri" panose="020F0502020204030204" pitchFamily="34" charset="0"/>
              <a:cs typeface="Calibri" panose="020F0502020204030204" pitchFamily="34" charset="0"/>
            </a:endParaRPr>
          </a:p>
        </p:txBody>
      </p:sp>
      <p:sp>
        <p:nvSpPr>
          <p:cNvPr id="9" name="Graphic 5">
            <a:extLst>
              <a:ext uri="{FF2B5EF4-FFF2-40B4-BE49-F238E27FC236}">
                <a16:creationId xmlns:a16="http://schemas.microsoft.com/office/drawing/2014/main" id="{295696A9-4F2F-483B-B2EB-28EDEB70C0FF}"/>
              </a:ext>
            </a:extLst>
          </p:cNvPr>
          <p:cNvSpPr/>
          <p:nvPr/>
        </p:nvSpPr>
        <p:spPr>
          <a:xfrm>
            <a:off x="642470" y="1634840"/>
            <a:ext cx="3677860" cy="724806"/>
          </a:xfrm>
          <a:custGeom>
            <a:avLst/>
            <a:gdLst>
              <a:gd name="connsiteX0" fmla="*/ 1483713 w 1484524"/>
              <a:gd name="connsiteY0" fmla="*/ 27522 h 492426"/>
              <a:gd name="connsiteX1" fmla="*/ 1476393 w 1484524"/>
              <a:gd name="connsiteY1" fmla="*/ 29680 h 492426"/>
              <a:gd name="connsiteX2" fmla="*/ 1471616 w 1484524"/>
              <a:gd name="connsiteY2" fmla="*/ 40005 h 492426"/>
              <a:gd name="connsiteX3" fmla="*/ 1456435 w 1484524"/>
              <a:gd name="connsiteY3" fmla="*/ 37077 h 492426"/>
              <a:gd name="connsiteX4" fmla="*/ 1439329 w 1484524"/>
              <a:gd name="connsiteY4" fmla="*/ 35999 h 492426"/>
              <a:gd name="connsiteX5" fmla="*/ 1428695 w 1484524"/>
              <a:gd name="connsiteY5" fmla="*/ 31760 h 492426"/>
              <a:gd name="connsiteX6" fmla="*/ 1428926 w 1484524"/>
              <a:gd name="connsiteY6" fmla="*/ 19740 h 492426"/>
              <a:gd name="connsiteX7" fmla="*/ 1407659 w 1484524"/>
              <a:gd name="connsiteY7" fmla="*/ 8027 h 492426"/>
              <a:gd name="connsiteX8" fmla="*/ 1396640 w 1484524"/>
              <a:gd name="connsiteY8" fmla="*/ 22668 h 492426"/>
              <a:gd name="connsiteX9" fmla="*/ 1392864 w 1484524"/>
              <a:gd name="connsiteY9" fmla="*/ 27831 h 492426"/>
              <a:gd name="connsiteX10" fmla="*/ 1325825 w 1484524"/>
              <a:gd name="connsiteY10" fmla="*/ 26752 h 492426"/>
              <a:gd name="connsiteX11" fmla="*/ 1163545 w 1484524"/>
              <a:gd name="connsiteY11" fmla="*/ 22822 h 492426"/>
              <a:gd name="connsiteX12" fmla="*/ 1094040 w 1484524"/>
              <a:gd name="connsiteY12" fmla="*/ 16580 h 492426"/>
              <a:gd name="connsiteX13" fmla="*/ 986624 w 1484524"/>
              <a:gd name="connsiteY13" fmla="*/ 8181 h 492426"/>
              <a:gd name="connsiteX14" fmla="*/ 948866 w 1484524"/>
              <a:gd name="connsiteY14" fmla="*/ 5407 h 492426"/>
              <a:gd name="connsiteX15" fmla="*/ 853471 w 1484524"/>
              <a:gd name="connsiteY15" fmla="*/ 1709 h 492426"/>
              <a:gd name="connsiteX16" fmla="*/ 811244 w 1484524"/>
              <a:gd name="connsiteY16" fmla="*/ 1400 h 492426"/>
              <a:gd name="connsiteX17" fmla="*/ 762699 w 1484524"/>
              <a:gd name="connsiteY17" fmla="*/ 13 h 492426"/>
              <a:gd name="connsiteX18" fmla="*/ 645881 w 1484524"/>
              <a:gd name="connsiteY18" fmla="*/ 3173 h 492426"/>
              <a:gd name="connsiteX19" fmla="*/ 479671 w 1484524"/>
              <a:gd name="connsiteY19" fmla="*/ 10416 h 492426"/>
              <a:gd name="connsiteX20" fmla="*/ 294351 w 1484524"/>
              <a:gd name="connsiteY20" fmla="*/ 20664 h 492426"/>
              <a:gd name="connsiteX21" fmla="*/ 211207 w 1484524"/>
              <a:gd name="connsiteY21" fmla="*/ 22205 h 492426"/>
              <a:gd name="connsiteX22" fmla="*/ 181233 w 1484524"/>
              <a:gd name="connsiteY22" fmla="*/ 22128 h 492426"/>
              <a:gd name="connsiteX23" fmla="*/ 150719 w 1484524"/>
              <a:gd name="connsiteY23" fmla="*/ 20818 h 492426"/>
              <a:gd name="connsiteX24" fmla="*/ 139468 w 1484524"/>
              <a:gd name="connsiteY24" fmla="*/ 19277 h 492426"/>
              <a:gd name="connsiteX25" fmla="*/ 109339 w 1484524"/>
              <a:gd name="connsiteY25" fmla="*/ 18430 h 492426"/>
              <a:gd name="connsiteX26" fmla="*/ 74433 w 1484524"/>
              <a:gd name="connsiteY26" fmla="*/ 24825 h 492426"/>
              <a:gd name="connsiteX27" fmla="*/ 60486 w 1484524"/>
              <a:gd name="connsiteY27" fmla="*/ 28986 h 492426"/>
              <a:gd name="connsiteX28" fmla="*/ 48234 w 1484524"/>
              <a:gd name="connsiteY28" fmla="*/ 22591 h 492426"/>
              <a:gd name="connsiteX29" fmla="*/ 38448 w 1484524"/>
              <a:gd name="connsiteY29" fmla="*/ 29372 h 492426"/>
              <a:gd name="connsiteX30" fmla="*/ 34749 w 1484524"/>
              <a:gd name="connsiteY30" fmla="*/ 42779 h 492426"/>
              <a:gd name="connsiteX31" fmla="*/ 19260 w 1484524"/>
              <a:gd name="connsiteY31" fmla="*/ 41007 h 492426"/>
              <a:gd name="connsiteX32" fmla="*/ 8165 w 1484524"/>
              <a:gd name="connsiteY32" fmla="*/ 44398 h 492426"/>
              <a:gd name="connsiteX33" fmla="*/ 3310 w 1484524"/>
              <a:gd name="connsiteY33" fmla="*/ 71444 h 492426"/>
              <a:gd name="connsiteX34" fmla="*/ 22882 w 1484524"/>
              <a:gd name="connsiteY34" fmla="*/ 80306 h 492426"/>
              <a:gd name="connsiteX35" fmla="*/ 19723 w 1484524"/>
              <a:gd name="connsiteY35" fmla="*/ 144340 h 492426"/>
              <a:gd name="connsiteX36" fmla="*/ 17565 w 1484524"/>
              <a:gd name="connsiteY36" fmla="*/ 202902 h 492426"/>
              <a:gd name="connsiteX37" fmla="*/ 18721 w 1484524"/>
              <a:gd name="connsiteY37" fmla="*/ 324035 h 492426"/>
              <a:gd name="connsiteX38" fmla="*/ 31435 w 1484524"/>
              <a:gd name="connsiteY38" fmla="*/ 447787 h 492426"/>
              <a:gd name="connsiteX39" fmla="*/ 45999 w 1484524"/>
              <a:gd name="connsiteY39" fmla="*/ 454414 h 492426"/>
              <a:gd name="connsiteX40" fmla="*/ 57866 w 1484524"/>
              <a:gd name="connsiteY40" fmla="*/ 431374 h 492426"/>
              <a:gd name="connsiteX41" fmla="*/ 74279 w 1484524"/>
              <a:gd name="connsiteY41" fmla="*/ 462659 h 492426"/>
              <a:gd name="connsiteX42" fmla="*/ 87147 w 1484524"/>
              <a:gd name="connsiteY42" fmla="*/ 465741 h 492426"/>
              <a:gd name="connsiteX43" fmla="*/ 90615 w 1484524"/>
              <a:gd name="connsiteY43" fmla="*/ 454876 h 492426"/>
              <a:gd name="connsiteX44" fmla="*/ 87301 w 1484524"/>
              <a:gd name="connsiteY44" fmla="*/ 423052 h 492426"/>
              <a:gd name="connsiteX45" fmla="*/ 114348 w 1484524"/>
              <a:gd name="connsiteY45" fmla="*/ 415115 h 492426"/>
              <a:gd name="connsiteX46" fmla="*/ 157654 w 1484524"/>
              <a:gd name="connsiteY46" fmla="*/ 413420 h 492426"/>
              <a:gd name="connsiteX47" fmla="*/ 239487 w 1484524"/>
              <a:gd name="connsiteY47" fmla="*/ 411031 h 492426"/>
              <a:gd name="connsiteX48" fmla="*/ 300053 w 1484524"/>
              <a:gd name="connsiteY48" fmla="*/ 408642 h 492426"/>
              <a:gd name="connsiteX49" fmla="*/ 331184 w 1484524"/>
              <a:gd name="connsiteY49" fmla="*/ 408719 h 492426"/>
              <a:gd name="connsiteX50" fmla="*/ 419799 w 1484524"/>
              <a:gd name="connsiteY50" fmla="*/ 407409 h 492426"/>
              <a:gd name="connsiteX51" fmla="*/ 437367 w 1484524"/>
              <a:gd name="connsiteY51" fmla="*/ 407795 h 492426"/>
              <a:gd name="connsiteX52" fmla="*/ 468190 w 1484524"/>
              <a:gd name="connsiteY52" fmla="*/ 406870 h 492426"/>
              <a:gd name="connsiteX53" fmla="*/ 494620 w 1484524"/>
              <a:gd name="connsiteY53" fmla="*/ 407178 h 492426"/>
              <a:gd name="connsiteX54" fmla="*/ 527831 w 1484524"/>
              <a:gd name="connsiteY54" fmla="*/ 407795 h 492426"/>
              <a:gd name="connsiteX55" fmla="*/ 567746 w 1484524"/>
              <a:gd name="connsiteY55" fmla="*/ 408796 h 492426"/>
              <a:gd name="connsiteX56" fmla="*/ 568440 w 1484524"/>
              <a:gd name="connsiteY56" fmla="*/ 412649 h 492426"/>
              <a:gd name="connsiteX57" fmla="*/ 497086 w 1484524"/>
              <a:gd name="connsiteY57" fmla="*/ 416117 h 492426"/>
              <a:gd name="connsiteX58" fmla="*/ 448618 w 1484524"/>
              <a:gd name="connsiteY58" fmla="*/ 417581 h 492426"/>
              <a:gd name="connsiteX59" fmla="*/ 214906 w 1484524"/>
              <a:gd name="connsiteY59" fmla="*/ 427444 h 492426"/>
              <a:gd name="connsiteX60" fmla="*/ 152028 w 1484524"/>
              <a:gd name="connsiteY60" fmla="*/ 429987 h 492426"/>
              <a:gd name="connsiteX61" fmla="*/ 109108 w 1484524"/>
              <a:gd name="connsiteY61" fmla="*/ 435920 h 492426"/>
              <a:gd name="connsiteX62" fmla="*/ 132610 w 1484524"/>
              <a:gd name="connsiteY62" fmla="*/ 447016 h 492426"/>
              <a:gd name="connsiteX63" fmla="*/ 215600 w 1484524"/>
              <a:gd name="connsiteY63" fmla="*/ 447016 h 492426"/>
              <a:gd name="connsiteX64" fmla="*/ 511958 w 1484524"/>
              <a:gd name="connsiteY64" fmla="*/ 444705 h 492426"/>
              <a:gd name="connsiteX65" fmla="*/ 613210 w 1484524"/>
              <a:gd name="connsiteY65" fmla="*/ 444319 h 492426"/>
              <a:gd name="connsiteX66" fmla="*/ 766166 w 1484524"/>
              <a:gd name="connsiteY66" fmla="*/ 443317 h 492426"/>
              <a:gd name="connsiteX67" fmla="*/ 1058749 w 1484524"/>
              <a:gd name="connsiteY67" fmla="*/ 448172 h 492426"/>
              <a:gd name="connsiteX68" fmla="*/ 1203229 w 1484524"/>
              <a:gd name="connsiteY68" fmla="*/ 450484 h 492426"/>
              <a:gd name="connsiteX69" fmla="*/ 1264257 w 1484524"/>
              <a:gd name="connsiteY69" fmla="*/ 450484 h 492426"/>
              <a:gd name="connsiteX70" fmla="*/ 1331296 w 1484524"/>
              <a:gd name="connsiteY70" fmla="*/ 451871 h 492426"/>
              <a:gd name="connsiteX71" fmla="*/ 1341159 w 1484524"/>
              <a:gd name="connsiteY71" fmla="*/ 451948 h 492426"/>
              <a:gd name="connsiteX72" fmla="*/ 1357187 w 1484524"/>
              <a:gd name="connsiteY72" fmla="*/ 451871 h 492426"/>
              <a:gd name="connsiteX73" fmla="*/ 1383694 w 1484524"/>
              <a:gd name="connsiteY73" fmla="*/ 452564 h 492426"/>
              <a:gd name="connsiteX74" fmla="*/ 1430699 w 1484524"/>
              <a:gd name="connsiteY74" fmla="*/ 459114 h 492426"/>
              <a:gd name="connsiteX75" fmla="*/ 1433088 w 1484524"/>
              <a:gd name="connsiteY75" fmla="*/ 473909 h 492426"/>
              <a:gd name="connsiteX76" fmla="*/ 1436555 w 1484524"/>
              <a:gd name="connsiteY76" fmla="*/ 488858 h 492426"/>
              <a:gd name="connsiteX77" fmla="*/ 1443798 w 1484524"/>
              <a:gd name="connsiteY77" fmla="*/ 489551 h 492426"/>
              <a:gd name="connsiteX78" fmla="*/ 1445494 w 1484524"/>
              <a:gd name="connsiteY78" fmla="*/ 477222 h 492426"/>
              <a:gd name="connsiteX79" fmla="*/ 1445185 w 1484524"/>
              <a:gd name="connsiteY79" fmla="*/ 467667 h 492426"/>
              <a:gd name="connsiteX80" fmla="*/ 1453739 w 1484524"/>
              <a:gd name="connsiteY80" fmla="*/ 464123 h 492426"/>
              <a:gd name="connsiteX81" fmla="*/ 1467917 w 1484524"/>
              <a:gd name="connsiteY81" fmla="*/ 490707 h 492426"/>
              <a:gd name="connsiteX82" fmla="*/ 1479244 w 1484524"/>
              <a:gd name="connsiteY82" fmla="*/ 489243 h 492426"/>
              <a:gd name="connsiteX83" fmla="*/ 1479937 w 1484524"/>
              <a:gd name="connsiteY83" fmla="*/ 480227 h 492426"/>
              <a:gd name="connsiteX84" fmla="*/ 1479552 w 1484524"/>
              <a:gd name="connsiteY84" fmla="*/ 464046 h 492426"/>
              <a:gd name="connsiteX85" fmla="*/ 1478628 w 1484524"/>
              <a:gd name="connsiteY85" fmla="*/ 427906 h 492426"/>
              <a:gd name="connsiteX86" fmla="*/ 1473388 w 1484524"/>
              <a:gd name="connsiteY86" fmla="*/ 375970 h 492426"/>
              <a:gd name="connsiteX87" fmla="*/ 1468918 w 1484524"/>
              <a:gd name="connsiteY87" fmla="*/ 284274 h 492426"/>
              <a:gd name="connsiteX88" fmla="*/ 1473619 w 1484524"/>
              <a:gd name="connsiteY88" fmla="*/ 189186 h 492426"/>
              <a:gd name="connsiteX89" fmla="*/ 1475622 w 1484524"/>
              <a:gd name="connsiteY89" fmla="*/ 161985 h 492426"/>
              <a:gd name="connsiteX90" fmla="*/ 1481941 w 1484524"/>
              <a:gd name="connsiteY90" fmla="*/ 69210 h 492426"/>
              <a:gd name="connsiteX91" fmla="*/ 1483713 w 1484524"/>
              <a:gd name="connsiteY91" fmla="*/ 27522 h 492426"/>
              <a:gd name="connsiteX92" fmla="*/ 30665 w 1484524"/>
              <a:gd name="connsiteY92" fmla="*/ 230026 h 492426"/>
              <a:gd name="connsiteX93" fmla="*/ 32437 w 1484524"/>
              <a:gd name="connsiteY93" fmla="*/ 237346 h 492426"/>
              <a:gd name="connsiteX94" fmla="*/ 31821 w 1484524"/>
              <a:gd name="connsiteY94" fmla="*/ 244590 h 492426"/>
              <a:gd name="connsiteX95" fmla="*/ 30665 w 1484524"/>
              <a:gd name="connsiteY95" fmla="*/ 230026 h 492426"/>
              <a:gd name="connsiteX96" fmla="*/ 31744 w 1484524"/>
              <a:gd name="connsiteY96" fmla="*/ 373890 h 492426"/>
              <a:gd name="connsiteX97" fmla="*/ 30896 w 1484524"/>
              <a:gd name="connsiteY97" fmla="*/ 358556 h 492426"/>
              <a:gd name="connsiteX98" fmla="*/ 29509 w 1484524"/>
              <a:gd name="connsiteY98" fmla="*/ 312322 h 492426"/>
              <a:gd name="connsiteX99" fmla="*/ 29432 w 1484524"/>
              <a:gd name="connsiteY99" fmla="*/ 263700 h 492426"/>
              <a:gd name="connsiteX100" fmla="*/ 31204 w 1484524"/>
              <a:gd name="connsiteY100" fmla="*/ 247826 h 492426"/>
              <a:gd name="connsiteX101" fmla="*/ 33362 w 1484524"/>
              <a:gd name="connsiteY101" fmla="*/ 251679 h 492426"/>
              <a:gd name="connsiteX102" fmla="*/ 37369 w 1484524"/>
              <a:gd name="connsiteY102" fmla="*/ 318486 h 492426"/>
              <a:gd name="connsiteX103" fmla="*/ 38525 w 1484524"/>
              <a:gd name="connsiteY103" fmla="*/ 356937 h 492426"/>
              <a:gd name="connsiteX104" fmla="*/ 38216 w 1484524"/>
              <a:gd name="connsiteY104" fmla="*/ 375970 h 492426"/>
              <a:gd name="connsiteX105" fmla="*/ 31744 w 1484524"/>
              <a:gd name="connsiteY105" fmla="*/ 373890 h 492426"/>
              <a:gd name="connsiteX106" fmla="*/ 37292 w 1484524"/>
              <a:gd name="connsiteY106" fmla="*/ 411724 h 492426"/>
              <a:gd name="connsiteX107" fmla="*/ 41530 w 1484524"/>
              <a:gd name="connsiteY107" fmla="*/ 412187 h 492426"/>
              <a:gd name="connsiteX108" fmla="*/ 37292 w 1484524"/>
              <a:gd name="connsiteY108" fmla="*/ 411724 h 492426"/>
              <a:gd name="connsiteX109" fmla="*/ 1180420 w 1484524"/>
              <a:gd name="connsiteY109" fmla="*/ 33841 h 492426"/>
              <a:gd name="connsiteX110" fmla="*/ 1175335 w 1484524"/>
              <a:gd name="connsiteY110" fmla="*/ 33995 h 492426"/>
              <a:gd name="connsiteX111" fmla="*/ 1180420 w 1484524"/>
              <a:gd name="connsiteY111" fmla="*/ 33841 h 492426"/>
              <a:gd name="connsiteX112" fmla="*/ 460022 w 1484524"/>
              <a:gd name="connsiteY112" fmla="*/ 21281 h 492426"/>
              <a:gd name="connsiteX113" fmla="*/ 486914 w 1484524"/>
              <a:gd name="connsiteY113" fmla="*/ 18507 h 492426"/>
              <a:gd name="connsiteX114" fmla="*/ 553568 w 1484524"/>
              <a:gd name="connsiteY114" fmla="*/ 15193 h 492426"/>
              <a:gd name="connsiteX115" fmla="*/ 650505 w 1484524"/>
              <a:gd name="connsiteY115" fmla="*/ 13267 h 492426"/>
              <a:gd name="connsiteX116" fmla="*/ 797528 w 1484524"/>
              <a:gd name="connsiteY116" fmla="*/ 9876 h 492426"/>
              <a:gd name="connsiteX117" fmla="*/ 1027310 w 1484524"/>
              <a:gd name="connsiteY117" fmla="*/ 17659 h 492426"/>
              <a:gd name="connsiteX118" fmla="*/ 1097970 w 1484524"/>
              <a:gd name="connsiteY118" fmla="*/ 24440 h 492426"/>
              <a:gd name="connsiteX119" fmla="*/ 1138733 w 1484524"/>
              <a:gd name="connsiteY119" fmla="*/ 28293 h 492426"/>
              <a:gd name="connsiteX120" fmla="*/ 1170326 w 1484524"/>
              <a:gd name="connsiteY120" fmla="*/ 33533 h 492426"/>
              <a:gd name="connsiteX121" fmla="*/ 1154144 w 1484524"/>
              <a:gd name="connsiteY121" fmla="*/ 35459 h 492426"/>
              <a:gd name="connsiteX122" fmla="*/ 1141122 w 1484524"/>
              <a:gd name="connsiteY122" fmla="*/ 34766 h 492426"/>
              <a:gd name="connsiteX123" fmla="*/ 1126635 w 1484524"/>
              <a:gd name="connsiteY123" fmla="*/ 34534 h 492426"/>
              <a:gd name="connsiteX124" fmla="*/ 1057824 w 1484524"/>
              <a:gd name="connsiteY124" fmla="*/ 32993 h 492426"/>
              <a:gd name="connsiteX125" fmla="*/ 956726 w 1484524"/>
              <a:gd name="connsiteY125" fmla="*/ 28909 h 492426"/>
              <a:gd name="connsiteX126" fmla="*/ 716388 w 1484524"/>
              <a:gd name="connsiteY126" fmla="*/ 23901 h 492426"/>
              <a:gd name="connsiteX127" fmla="*/ 670770 w 1484524"/>
              <a:gd name="connsiteY127" fmla="*/ 23670 h 492426"/>
              <a:gd name="connsiteX128" fmla="*/ 632319 w 1484524"/>
              <a:gd name="connsiteY128" fmla="*/ 23053 h 492426"/>
              <a:gd name="connsiteX129" fmla="*/ 558731 w 1484524"/>
              <a:gd name="connsiteY129" fmla="*/ 23284 h 492426"/>
              <a:gd name="connsiteX130" fmla="*/ 482985 w 1484524"/>
              <a:gd name="connsiteY130" fmla="*/ 23130 h 492426"/>
              <a:gd name="connsiteX131" fmla="*/ 461794 w 1484524"/>
              <a:gd name="connsiteY131" fmla="*/ 22822 h 492426"/>
              <a:gd name="connsiteX132" fmla="*/ 460022 w 1484524"/>
              <a:gd name="connsiteY132" fmla="*/ 21281 h 492426"/>
              <a:gd name="connsiteX133" fmla="*/ 71273 w 1484524"/>
              <a:gd name="connsiteY133" fmla="*/ 376895 h 492426"/>
              <a:gd name="connsiteX134" fmla="*/ 70118 w 1484524"/>
              <a:gd name="connsiteY134" fmla="*/ 372888 h 492426"/>
              <a:gd name="connsiteX135" fmla="*/ 68422 w 1484524"/>
              <a:gd name="connsiteY135" fmla="*/ 347537 h 492426"/>
              <a:gd name="connsiteX136" fmla="*/ 65726 w 1484524"/>
              <a:gd name="connsiteY136" fmla="*/ 259770 h 492426"/>
              <a:gd name="connsiteX137" fmla="*/ 66188 w 1484524"/>
              <a:gd name="connsiteY137" fmla="*/ 247595 h 492426"/>
              <a:gd name="connsiteX138" fmla="*/ 69270 w 1484524"/>
              <a:gd name="connsiteY138" fmla="*/ 258151 h 492426"/>
              <a:gd name="connsiteX139" fmla="*/ 76821 w 1484524"/>
              <a:gd name="connsiteY139" fmla="*/ 369575 h 492426"/>
              <a:gd name="connsiteX140" fmla="*/ 71273 w 1484524"/>
              <a:gd name="connsiteY140" fmla="*/ 376895 h 492426"/>
              <a:gd name="connsiteX141" fmla="*/ 561967 w 1484524"/>
              <a:gd name="connsiteY141" fmla="*/ 388762 h 492426"/>
              <a:gd name="connsiteX142" fmla="*/ 483062 w 1484524"/>
              <a:gd name="connsiteY142" fmla="*/ 390996 h 492426"/>
              <a:gd name="connsiteX143" fmla="*/ 426734 w 1484524"/>
              <a:gd name="connsiteY143" fmla="*/ 392383 h 492426"/>
              <a:gd name="connsiteX144" fmla="*/ 385586 w 1484524"/>
              <a:gd name="connsiteY144" fmla="*/ 393000 h 492426"/>
              <a:gd name="connsiteX145" fmla="*/ 301826 w 1484524"/>
              <a:gd name="connsiteY145" fmla="*/ 392692 h 492426"/>
              <a:gd name="connsiteX146" fmla="*/ 152414 w 1484524"/>
              <a:gd name="connsiteY146" fmla="*/ 384909 h 492426"/>
              <a:gd name="connsiteX147" fmla="*/ 91770 w 1484524"/>
              <a:gd name="connsiteY147" fmla="*/ 384370 h 492426"/>
              <a:gd name="connsiteX148" fmla="*/ 87455 w 1484524"/>
              <a:gd name="connsiteY148" fmla="*/ 374352 h 492426"/>
              <a:gd name="connsiteX149" fmla="*/ 85298 w 1484524"/>
              <a:gd name="connsiteY149" fmla="*/ 339292 h 492426"/>
              <a:gd name="connsiteX150" fmla="*/ 72815 w 1484524"/>
              <a:gd name="connsiteY150" fmla="*/ 202671 h 492426"/>
              <a:gd name="connsiteX151" fmla="*/ 69039 w 1484524"/>
              <a:gd name="connsiteY151" fmla="*/ 96411 h 492426"/>
              <a:gd name="connsiteX152" fmla="*/ 64107 w 1484524"/>
              <a:gd name="connsiteY152" fmla="*/ 72446 h 492426"/>
              <a:gd name="connsiteX153" fmla="*/ 70349 w 1484524"/>
              <a:gd name="connsiteY153" fmla="*/ 55879 h 492426"/>
              <a:gd name="connsiteX154" fmla="*/ 84065 w 1484524"/>
              <a:gd name="connsiteY154" fmla="*/ 54261 h 492426"/>
              <a:gd name="connsiteX155" fmla="*/ 98243 w 1484524"/>
              <a:gd name="connsiteY155" fmla="*/ 54800 h 492426"/>
              <a:gd name="connsiteX156" fmla="*/ 135230 w 1484524"/>
              <a:gd name="connsiteY156" fmla="*/ 54569 h 492426"/>
              <a:gd name="connsiteX157" fmla="*/ 242492 w 1484524"/>
              <a:gd name="connsiteY157" fmla="*/ 54800 h 492426"/>
              <a:gd name="connsiteX158" fmla="*/ 257364 w 1484524"/>
              <a:gd name="connsiteY158" fmla="*/ 54415 h 492426"/>
              <a:gd name="connsiteX159" fmla="*/ 265224 w 1484524"/>
              <a:gd name="connsiteY159" fmla="*/ 54338 h 492426"/>
              <a:gd name="connsiteX160" fmla="*/ 309762 w 1484524"/>
              <a:gd name="connsiteY160" fmla="*/ 52643 h 492426"/>
              <a:gd name="connsiteX161" fmla="*/ 335037 w 1484524"/>
              <a:gd name="connsiteY161" fmla="*/ 52411 h 492426"/>
              <a:gd name="connsiteX162" fmla="*/ 452008 w 1484524"/>
              <a:gd name="connsiteY162" fmla="*/ 49483 h 492426"/>
              <a:gd name="connsiteX163" fmla="*/ 592250 w 1484524"/>
              <a:gd name="connsiteY163" fmla="*/ 47557 h 492426"/>
              <a:gd name="connsiteX164" fmla="*/ 631087 w 1484524"/>
              <a:gd name="connsiteY164" fmla="*/ 47557 h 492426"/>
              <a:gd name="connsiteX165" fmla="*/ 759616 w 1484524"/>
              <a:gd name="connsiteY165" fmla="*/ 46555 h 492426"/>
              <a:gd name="connsiteX166" fmla="*/ 819952 w 1484524"/>
              <a:gd name="connsiteY166" fmla="*/ 47788 h 492426"/>
              <a:gd name="connsiteX167" fmla="*/ 953798 w 1484524"/>
              <a:gd name="connsiteY167" fmla="*/ 49792 h 492426"/>
              <a:gd name="connsiteX168" fmla="*/ 1094426 w 1484524"/>
              <a:gd name="connsiteY168" fmla="*/ 52026 h 492426"/>
              <a:gd name="connsiteX169" fmla="*/ 1193288 w 1484524"/>
              <a:gd name="connsiteY169" fmla="*/ 56033 h 492426"/>
              <a:gd name="connsiteX170" fmla="*/ 1368900 w 1484524"/>
              <a:gd name="connsiteY170" fmla="*/ 55956 h 492426"/>
              <a:gd name="connsiteX171" fmla="*/ 1375372 w 1484524"/>
              <a:gd name="connsiteY171" fmla="*/ 62275 h 492426"/>
              <a:gd name="connsiteX172" fmla="*/ 1385775 w 1484524"/>
              <a:gd name="connsiteY172" fmla="*/ 63585 h 492426"/>
              <a:gd name="connsiteX173" fmla="*/ 1395253 w 1484524"/>
              <a:gd name="connsiteY173" fmla="*/ 72523 h 492426"/>
              <a:gd name="connsiteX174" fmla="*/ 1394945 w 1484524"/>
              <a:gd name="connsiteY174" fmla="*/ 122995 h 492426"/>
              <a:gd name="connsiteX175" fmla="*/ 1401032 w 1484524"/>
              <a:gd name="connsiteY175" fmla="*/ 239966 h 492426"/>
              <a:gd name="connsiteX176" fmla="*/ 1403652 w 1484524"/>
              <a:gd name="connsiteY176" fmla="*/ 276491 h 492426"/>
              <a:gd name="connsiteX177" fmla="*/ 1405116 w 1484524"/>
              <a:gd name="connsiteY177" fmla="*/ 301149 h 492426"/>
              <a:gd name="connsiteX178" fmla="*/ 1406272 w 1484524"/>
              <a:gd name="connsiteY178" fmla="*/ 307930 h 492426"/>
              <a:gd name="connsiteX179" fmla="*/ 1410741 w 1484524"/>
              <a:gd name="connsiteY179" fmla="*/ 349771 h 492426"/>
              <a:gd name="connsiteX180" fmla="*/ 1413284 w 1484524"/>
              <a:gd name="connsiteY180" fmla="*/ 375277 h 492426"/>
              <a:gd name="connsiteX181" fmla="*/ 1314036 w 1484524"/>
              <a:gd name="connsiteY181" fmla="*/ 379823 h 492426"/>
              <a:gd name="connsiteX182" fmla="*/ 1237673 w 1484524"/>
              <a:gd name="connsiteY182" fmla="*/ 379900 h 492426"/>
              <a:gd name="connsiteX183" fmla="*/ 1083407 w 1484524"/>
              <a:gd name="connsiteY183" fmla="*/ 381056 h 492426"/>
              <a:gd name="connsiteX184" fmla="*/ 933763 w 1484524"/>
              <a:gd name="connsiteY184" fmla="*/ 380671 h 492426"/>
              <a:gd name="connsiteX185" fmla="*/ 814403 w 1484524"/>
              <a:gd name="connsiteY185" fmla="*/ 380671 h 492426"/>
              <a:gd name="connsiteX186" fmla="*/ 561967 w 1484524"/>
              <a:gd name="connsiteY186" fmla="*/ 388762 h 492426"/>
              <a:gd name="connsiteX187" fmla="*/ 622842 w 1484524"/>
              <a:gd name="connsiteY187" fmla="*/ 409798 h 492426"/>
              <a:gd name="connsiteX188" fmla="*/ 595718 w 1484524"/>
              <a:gd name="connsiteY188" fmla="*/ 410723 h 492426"/>
              <a:gd name="connsiteX189" fmla="*/ 622842 w 1484524"/>
              <a:gd name="connsiteY189" fmla="*/ 409798 h 492426"/>
              <a:gd name="connsiteX190" fmla="*/ 315233 w 1484524"/>
              <a:gd name="connsiteY190" fmla="*/ 438232 h 492426"/>
              <a:gd name="connsiteX191" fmla="*/ 314694 w 1484524"/>
              <a:gd name="connsiteY191" fmla="*/ 433917 h 492426"/>
              <a:gd name="connsiteX192" fmla="*/ 321860 w 1484524"/>
              <a:gd name="connsiteY192" fmla="*/ 435535 h 492426"/>
              <a:gd name="connsiteX193" fmla="*/ 327717 w 1484524"/>
              <a:gd name="connsiteY193" fmla="*/ 438155 h 492426"/>
              <a:gd name="connsiteX194" fmla="*/ 315233 w 1484524"/>
              <a:gd name="connsiteY194" fmla="*/ 438232 h 492426"/>
              <a:gd name="connsiteX195" fmla="*/ 887067 w 1484524"/>
              <a:gd name="connsiteY195" fmla="*/ 436845 h 492426"/>
              <a:gd name="connsiteX196" fmla="*/ 674547 w 1484524"/>
              <a:gd name="connsiteY196" fmla="*/ 436922 h 492426"/>
              <a:gd name="connsiteX197" fmla="*/ 538311 w 1484524"/>
              <a:gd name="connsiteY197" fmla="*/ 436382 h 492426"/>
              <a:gd name="connsiteX198" fmla="*/ 385663 w 1484524"/>
              <a:gd name="connsiteY198" fmla="*/ 440543 h 492426"/>
              <a:gd name="connsiteX199" fmla="*/ 351912 w 1484524"/>
              <a:gd name="connsiteY199" fmla="*/ 439850 h 492426"/>
              <a:gd name="connsiteX200" fmla="*/ 333881 w 1484524"/>
              <a:gd name="connsiteY200" fmla="*/ 438617 h 492426"/>
              <a:gd name="connsiteX201" fmla="*/ 334035 w 1484524"/>
              <a:gd name="connsiteY201" fmla="*/ 435304 h 492426"/>
              <a:gd name="connsiteX202" fmla="*/ 397838 w 1484524"/>
              <a:gd name="connsiteY202" fmla="*/ 431682 h 492426"/>
              <a:gd name="connsiteX203" fmla="*/ 572909 w 1484524"/>
              <a:gd name="connsiteY203" fmla="*/ 425055 h 492426"/>
              <a:gd name="connsiteX204" fmla="*/ 643108 w 1484524"/>
              <a:gd name="connsiteY204" fmla="*/ 422281 h 492426"/>
              <a:gd name="connsiteX205" fmla="*/ 789822 w 1484524"/>
              <a:gd name="connsiteY205" fmla="*/ 419969 h 492426"/>
              <a:gd name="connsiteX206" fmla="*/ 896931 w 1484524"/>
              <a:gd name="connsiteY206" fmla="*/ 424978 h 492426"/>
              <a:gd name="connsiteX207" fmla="*/ 917582 w 1484524"/>
              <a:gd name="connsiteY207" fmla="*/ 426519 h 492426"/>
              <a:gd name="connsiteX208" fmla="*/ 941546 w 1484524"/>
              <a:gd name="connsiteY208" fmla="*/ 426905 h 492426"/>
              <a:gd name="connsiteX209" fmla="*/ 1015366 w 1484524"/>
              <a:gd name="connsiteY209" fmla="*/ 436768 h 492426"/>
              <a:gd name="connsiteX210" fmla="*/ 887067 w 1484524"/>
              <a:gd name="connsiteY210" fmla="*/ 436845 h 492426"/>
              <a:gd name="connsiteX211" fmla="*/ 1056668 w 1484524"/>
              <a:gd name="connsiteY211" fmla="*/ 436845 h 492426"/>
              <a:gd name="connsiteX212" fmla="*/ 1040178 w 1484524"/>
              <a:gd name="connsiteY212" fmla="*/ 438617 h 492426"/>
              <a:gd name="connsiteX213" fmla="*/ 1021299 w 1484524"/>
              <a:gd name="connsiteY213" fmla="*/ 438155 h 492426"/>
              <a:gd name="connsiteX214" fmla="*/ 1020220 w 1484524"/>
              <a:gd name="connsiteY214" fmla="*/ 432992 h 492426"/>
              <a:gd name="connsiteX215" fmla="*/ 1034245 w 1484524"/>
              <a:gd name="connsiteY215" fmla="*/ 432376 h 492426"/>
              <a:gd name="connsiteX216" fmla="*/ 1050504 w 1484524"/>
              <a:gd name="connsiteY216" fmla="*/ 434379 h 492426"/>
              <a:gd name="connsiteX217" fmla="*/ 1056668 w 1484524"/>
              <a:gd name="connsiteY217" fmla="*/ 436845 h 492426"/>
              <a:gd name="connsiteX218" fmla="*/ 1064451 w 1484524"/>
              <a:gd name="connsiteY218" fmla="*/ 423129 h 492426"/>
              <a:gd name="connsiteX219" fmla="*/ 1070384 w 1484524"/>
              <a:gd name="connsiteY219" fmla="*/ 422898 h 492426"/>
              <a:gd name="connsiteX220" fmla="*/ 1064451 w 1484524"/>
              <a:gd name="connsiteY220" fmla="*/ 423129 h 492426"/>
              <a:gd name="connsiteX221" fmla="*/ 1080478 w 1484524"/>
              <a:gd name="connsiteY221" fmla="*/ 437307 h 492426"/>
              <a:gd name="connsiteX222" fmla="*/ 1083407 w 1484524"/>
              <a:gd name="connsiteY222" fmla="*/ 437230 h 492426"/>
              <a:gd name="connsiteX223" fmla="*/ 1080478 w 1484524"/>
              <a:gd name="connsiteY223" fmla="*/ 437307 h 492426"/>
              <a:gd name="connsiteX224" fmla="*/ 1087182 w 1484524"/>
              <a:gd name="connsiteY224" fmla="*/ 437076 h 492426"/>
              <a:gd name="connsiteX225" fmla="*/ 1092345 w 1484524"/>
              <a:gd name="connsiteY225" fmla="*/ 436922 h 492426"/>
              <a:gd name="connsiteX226" fmla="*/ 1087182 w 1484524"/>
              <a:gd name="connsiteY226" fmla="*/ 437076 h 492426"/>
              <a:gd name="connsiteX227" fmla="*/ 1094117 w 1484524"/>
              <a:gd name="connsiteY227" fmla="*/ 424978 h 492426"/>
              <a:gd name="connsiteX228" fmla="*/ 1100821 w 1484524"/>
              <a:gd name="connsiteY228" fmla="*/ 424747 h 492426"/>
              <a:gd name="connsiteX229" fmla="*/ 1094117 w 1484524"/>
              <a:gd name="connsiteY229" fmla="*/ 424978 h 492426"/>
              <a:gd name="connsiteX230" fmla="*/ 1110222 w 1484524"/>
              <a:gd name="connsiteY230" fmla="*/ 425440 h 492426"/>
              <a:gd name="connsiteX231" fmla="*/ 1141584 w 1484524"/>
              <a:gd name="connsiteY231" fmla="*/ 426982 h 492426"/>
              <a:gd name="connsiteX232" fmla="*/ 1110222 w 1484524"/>
              <a:gd name="connsiteY232" fmla="*/ 425440 h 492426"/>
              <a:gd name="connsiteX233" fmla="*/ 1224497 w 1484524"/>
              <a:gd name="connsiteY233" fmla="*/ 432838 h 492426"/>
              <a:gd name="connsiteX234" fmla="*/ 1198451 w 1484524"/>
              <a:gd name="connsiteY234" fmla="*/ 432684 h 492426"/>
              <a:gd name="connsiteX235" fmla="*/ 1149058 w 1484524"/>
              <a:gd name="connsiteY235" fmla="*/ 428600 h 492426"/>
              <a:gd name="connsiteX236" fmla="*/ 1153836 w 1484524"/>
              <a:gd name="connsiteY236" fmla="*/ 423822 h 492426"/>
              <a:gd name="connsiteX237" fmla="*/ 1183965 w 1484524"/>
              <a:gd name="connsiteY237" fmla="*/ 424978 h 492426"/>
              <a:gd name="connsiteX238" fmla="*/ 1214094 w 1484524"/>
              <a:gd name="connsiteY238" fmla="*/ 428446 h 492426"/>
              <a:gd name="connsiteX239" fmla="*/ 1237210 w 1484524"/>
              <a:gd name="connsiteY239" fmla="*/ 429910 h 492426"/>
              <a:gd name="connsiteX240" fmla="*/ 1224497 w 1484524"/>
              <a:gd name="connsiteY240" fmla="*/ 432838 h 492426"/>
              <a:gd name="connsiteX241" fmla="*/ 1242296 w 1484524"/>
              <a:gd name="connsiteY241" fmla="*/ 430526 h 492426"/>
              <a:gd name="connsiteX242" fmla="*/ 1262100 w 1484524"/>
              <a:gd name="connsiteY242" fmla="*/ 430911 h 492426"/>
              <a:gd name="connsiteX243" fmla="*/ 1242296 w 1484524"/>
              <a:gd name="connsiteY243" fmla="*/ 430526 h 492426"/>
              <a:gd name="connsiteX244" fmla="*/ 1279977 w 1484524"/>
              <a:gd name="connsiteY244" fmla="*/ 434687 h 492426"/>
              <a:gd name="connsiteX245" fmla="*/ 1266492 w 1484524"/>
              <a:gd name="connsiteY245" fmla="*/ 430141 h 492426"/>
              <a:gd name="connsiteX246" fmla="*/ 1279977 w 1484524"/>
              <a:gd name="connsiteY246" fmla="*/ 434687 h 492426"/>
              <a:gd name="connsiteX247" fmla="*/ 1421144 w 1484524"/>
              <a:gd name="connsiteY247" fmla="*/ 439619 h 492426"/>
              <a:gd name="connsiteX248" fmla="*/ 1389474 w 1484524"/>
              <a:gd name="connsiteY248" fmla="*/ 439850 h 492426"/>
              <a:gd name="connsiteX249" fmla="*/ 1383078 w 1484524"/>
              <a:gd name="connsiteY249" fmla="*/ 427983 h 492426"/>
              <a:gd name="connsiteX250" fmla="*/ 1370903 w 1484524"/>
              <a:gd name="connsiteY250" fmla="*/ 423822 h 492426"/>
              <a:gd name="connsiteX251" fmla="*/ 1273735 w 1484524"/>
              <a:gd name="connsiteY251" fmla="*/ 419353 h 492426"/>
              <a:gd name="connsiteX252" fmla="*/ 975297 w 1484524"/>
              <a:gd name="connsiteY252" fmla="*/ 409336 h 492426"/>
              <a:gd name="connsiteX253" fmla="*/ 841989 w 1484524"/>
              <a:gd name="connsiteY253" fmla="*/ 408257 h 492426"/>
              <a:gd name="connsiteX254" fmla="*/ 786663 w 1484524"/>
              <a:gd name="connsiteY254" fmla="*/ 406408 h 492426"/>
              <a:gd name="connsiteX255" fmla="*/ 730951 w 1484524"/>
              <a:gd name="connsiteY255" fmla="*/ 400089 h 492426"/>
              <a:gd name="connsiteX256" fmla="*/ 803616 w 1484524"/>
              <a:gd name="connsiteY256" fmla="*/ 398856 h 492426"/>
              <a:gd name="connsiteX257" fmla="*/ 889918 w 1484524"/>
              <a:gd name="connsiteY257" fmla="*/ 397700 h 492426"/>
              <a:gd name="connsiteX258" fmla="*/ 917813 w 1484524"/>
              <a:gd name="connsiteY258" fmla="*/ 397238 h 492426"/>
              <a:gd name="connsiteX259" fmla="*/ 950176 w 1484524"/>
              <a:gd name="connsiteY259" fmla="*/ 398317 h 492426"/>
              <a:gd name="connsiteX260" fmla="*/ 978456 w 1484524"/>
              <a:gd name="connsiteY260" fmla="*/ 397392 h 492426"/>
              <a:gd name="connsiteX261" fmla="*/ 1011359 w 1484524"/>
              <a:gd name="connsiteY261" fmla="*/ 398240 h 492426"/>
              <a:gd name="connsiteX262" fmla="*/ 1066608 w 1484524"/>
              <a:gd name="connsiteY262" fmla="*/ 398702 h 492426"/>
              <a:gd name="connsiteX263" fmla="*/ 1106061 w 1484524"/>
              <a:gd name="connsiteY263" fmla="*/ 398085 h 492426"/>
              <a:gd name="connsiteX264" fmla="*/ 1161387 w 1484524"/>
              <a:gd name="connsiteY264" fmla="*/ 399241 h 492426"/>
              <a:gd name="connsiteX265" fmla="*/ 1316193 w 1484524"/>
              <a:gd name="connsiteY265" fmla="*/ 398471 h 492426"/>
              <a:gd name="connsiteX266" fmla="*/ 1333608 w 1484524"/>
              <a:gd name="connsiteY266" fmla="*/ 398317 h 492426"/>
              <a:gd name="connsiteX267" fmla="*/ 1375834 w 1484524"/>
              <a:gd name="connsiteY267" fmla="*/ 397931 h 492426"/>
              <a:gd name="connsiteX268" fmla="*/ 1410125 w 1484524"/>
              <a:gd name="connsiteY268" fmla="*/ 400397 h 492426"/>
              <a:gd name="connsiteX269" fmla="*/ 1421144 w 1484524"/>
              <a:gd name="connsiteY269" fmla="*/ 439619 h 492426"/>
              <a:gd name="connsiteX270" fmla="*/ 1438173 w 1484524"/>
              <a:gd name="connsiteY270" fmla="*/ 259924 h 492426"/>
              <a:gd name="connsiteX271" fmla="*/ 1441101 w 1484524"/>
              <a:gd name="connsiteY271" fmla="*/ 259847 h 492426"/>
              <a:gd name="connsiteX272" fmla="*/ 1438173 w 1484524"/>
              <a:gd name="connsiteY272" fmla="*/ 259924 h 492426"/>
              <a:gd name="connsiteX273" fmla="*/ 1443490 w 1484524"/>
              <a:gd name="connsiteY273" fmla="*/ 271482 h 492426"/>
              <a:gd name="connsiteX274" fmla="*/ 1443182 w 1484524"/>
              <a:gd name="connsiteY274" fmla="*/ 274564 h 492426"/>
              <a:gd name="connsiteX275" fmla="*/ 1443490 w 1484524"/>
              <a:gd name="connsiteY275" fmla="*/ 271482 h 492426"/>
              <a:gd name="connsiteX276" fmla="*/ 1444800 w 1484524"/>
              <a:gd name="connsiteY276" fmla="*/ 283349 h 492426"/>
              <a:gd name="connsiteX277" fmla="*/ 1448345 w 1484524"/>
              <a:gd name="connsiteY277" fmla="*/ 300301 h 492426"/>
              <a:gd name="connsiteX278" fmla="*/ 1450040 w 1484524"/>
              <a:gd name="connsiteY278" fmla="*/ 314480 h 492426"/>
              <a:gd name="connsiteX279" fmla="*/ 1450348 w 1484524"/>
              <a:gd name="connsiteY279" fmla="*/ 326577 h 492426"/>
              <a:gd name="connsiteX280" fmla="*/ 1444877 w 1484524"/>
              <a:gd name="connsiteY280" fmla="*/ 326654 h 492426"/>
              <a:gd name="connsiteX281" fmla="*/ 1443490 w 1484524"/>
              <a:gd name="connsiteY281" fmla="*/ 306774 h 492426"/>
              <a:gd name="connsiteX282" fmla="*/ 1440947 w 1484524"/>
              <a:gd name="connsiteY282" fmla="*/ 284119 h 492426"/>
              <a:gd name="connsiteX283" fmla="*/ 1444800 w 1484524"/>
              <a:gd name="connsiteY283" fmla="*/ 283349 h 492426"/>
              <a:gd name="connsiteX284" fmla="*/ 1455048 w 1484524"/>
              <a:gd name="connsiteY284" fmla="*/ 460116 h 492426"/>
              <a:gd name="connsiteX285" fmla="*/ 1457591 w 1484524"/>
              <a:gd name="connsiteY285" fmla="*/ 457342 h 492426"/>
              <a:gd name="connsiteX286" fmla="*/ 1455048 w 1484524"/>
              <a:gd name="connsiteY286" fmla="*/ 460116 h 492426"/>
              <a:gd name="connsiteX287" fmla="*/ 1458516 w 1484524"/>
              <a:gd name="connsiteY287" fmla="*/ 446246 h 492426"/>
              <a:gd name="connsiteX288" fmla="*/ 1446572 w 1484524"/>
              <a:gd name="connsiteY288" fmla="*/ 448095 h 492426"/>
              <a:gd name="connsiteX289" fmla="*/ 1443644 w 1484524"/>
              <a:gd name="connsiteY289" fmla="*/ 436922 h 492426"/>
              <a:gd name="connsiteX290" fmla="*/ 1443105 w 1484524"/>
              <a:gd name="connsiteY290" fmla="*/ 405714 h 492426"/>
              <a:gd name="connsiteX291" fmla="*/ 1449809 w 1484524"/>
              <a:gd name="connsiteY291" fmla="*/ 403711 h 492426"/>
              <a:gd name="connsiteX292" fmla="*/ 1456435 w 1484524"/>
              <a:gd name="connsiteY292" fmla="*/ 415731 h 492426"/>
              <a:gd name="connsiteX293" fmla="*/ 1458516 w 1484524"/>
              <a:gd name="connsiteY293" fmla="*/ 446246 h 492426"/>
              <a:gd name="connsiteX294" fmla="*/ 1469612 w 1484524"/>
              <a:gd name="connsiteY294" fmla="*/ 69672 h 492426"/>
              <a:gd name="connsiteX295" fmla="*/ 1458670 w 1484524"/>
              <a:gd name="connsiteY295" fmla="*/ 188107 h 492426"/>
              <a:gd name="connsiteX296" fmla="*/ 1454971 w 1484524"/>
              <a:gd name="connsiteY296" fmla="*/ 241276 h 492426"/>
              <a:gd name="connsiteX297" fmla="*/ 1448576 w 1484524"/>
              <a:gd name="connsiteY297" fmla="*/ 241970 h 492426"/>
              <a:gd name="connsiteX298" fmla="*/ 1445725 w 1484524"/>
              <a:gd name="connsiteY298" fmla="*/ 225711 h 492426"/>
              <a:gd name="connsiteX299" fmla="*/ 1436478 w 1484524"/>
              <a:gd name="connsiteY299" fmla="*/ 172388 h 492426"/>
              <a:gd name="connsiteX300" fmla="*/ 1429774 w 1484524"/>
              <a:gd name="connsiteY300" fmla="*/ 56341 h 492426"/>
              <a:gd name="connsiteX301" fmla="*/ 1462523 w 1484524"/>
              <a:gd name="connsiteY301" fmla="*/ 57112 h 492426"/>
              <a:gd name="connsiteX302" fmla="*/ 1469612 w 1484524"/>
              <a:gd name="connsiteY302" fmla="*/ 69672 h 4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1484524" h="492426">
                <a:moveTo>
                  <a:pt x="1483713" y="27522"/>
                </a:moveTo>
                <a:cubicBezTo>
                  <a:pt x="1481633" y="21435"/>
                  <a:pt x="1478088" y="25211"/>
                  <a:pt x="1476393" y="29680"/>
                </a:cubicBezTo>
                <a:cubicBezTo>
                  <a:pt x="1474775" y="33995"/>
                  <a:pt x="1474698" y="36769"/>
                  <a:pt x="1471616" y="40005"/>
                </a:cubicBezTo>
                <a:cubicBezTo>
                  <a:pt x="1471461" y="40160"/>
                  <a:pt x="1458054" y="37077"/>
                  <a:pt x="1456435" y="37077"/>
                </a:cubicBezTo>
                <a:cubicBezTo>
                  <a:pt x="1450733" y="37000"/>
                  <a:pt x="1445031" y="36615"/>
                  <a:pt x="1439329" y="35999"/>
                </a:cubicBezTo>
                <a:cubicBezTo>
                  <a:pt x="1435630" y="35613"/>
                  <a:pt x="1430159" y="35921"/>
                  <a:pt x="1428695" y="31760"/>
                </a:cubicBezTo>
                <a:cubicBezTo>
                  <a:pt x="1426615" y="25750"/>
                  <a:pt x="1428541" y="25827"/>
                  <a:pt x="1428926" y="19740"/>
                </a:cubicBezTo>
                <a:cubicBezTo>
                  <a:pt x="1429697" y="8335"/>
                  <a:pt x="1416983" y="3789"/>
                  <a:pt x="1407659" y="8027"/>
                </a:cubicBezTo>
                <a:cubicBezTo>
                  <a:pt x="1401803" y="10724"/>
                  <a:pt x="1397487" y="16272"/>
                  <a:pt x="1396640" y="22668"/>
                </a:cubicBezTo>
                <a:cubicBezTo>
                  <a:pt x="1396409" y="24440"/>
                  <a:pt x="1400647" y="26444"/>
                  <a:pt x="1392864" y="27831"/>
                </a:cubicBezTo>
                <a:cubicBezTo>
                  <a:pt x="1384311" y="29372"/>
                  <a:pt x="1336767" y="27368"/>
                  <a:pt x="1325825" y="26752"/>
                </a:cubicBezTo>
                <a:cubicBezTo>
                  <a:pt x="1314498" y="26135"/>
                  <a:pt x="1206465" y="26135"/>
                  <a:pt x="1163545" y="22822"/>
                </a:cubicBezTo>
                <a:cubicBezTo>
                  <a:pt x="1140351" y="21050"/>
                  <a:pt x="1117234" y="18584"/>
                  <a:pt x="1094040" y="16580"/>
                </a:cubicBezTo>
                <a:cubicBezTo>
                  <a:pt x="1070384" y="14500"/>
                  <a:pt x="998491" y="8875"/>
                  <a:pt x="986624" y="8181"/>
                </a:cubicBezTo>
                <a:cubicBezTo>
                  <a:pt x="973987" y="7488"/>
                  <a:pt x="961427" y="6409"/>
                  <a:pt x="948866" y="5407"/>
                </a:cubicBezTo>
                <a:cubicBezTo>
                  <a:pt x="930065" y="3866"/>
                  <a:pt x="865723" y="1863"/>
                  <a:pt x="853471" y="1709"/>
                </a:cubicBezTo>
                <a:cubicBezTo>
                  <a:pt x="839369" y="1477"/>
                  <a:pt x="825345" y="1709"/>
                  <a:pt x="811244" y="1400"/>
                </a:cubicBezTo>
                <a:cubicBezTo>
                  <a:pt x="795062" y="1092"/>
                  <a:pt x="778958" y="-141"/>
                  <a:pt x="762699" y="13"/>
                </a:cubicBezTo>
                <a:cubicBezTo>
                  <a:pt x="723785" y="476"/>
                  <a:pt x="684795" y="2017"/>
                  <a:pt x="645881" y="3173"/>
                </a:cubicBezTo>
                <a:cubicBezTo>
                  <a:pt x="590478" y="4791"/>
                  <a:pt x="535075" y="8181"/>
                  <a:pt x="479671" y="10416"/>
                </a:cubicBezTo>
                <a:cubicBezTo>
                  <a:pt x="417872" y="12959"/>
                  <a:pt x="356150" y="19586"/>
                  <a:pt x="294351" y="20664"/>
                </a:cubicBezTo>
                <a:cubicBezTo>
                  <a:pt x="266611" y="21127"/>
                  <a:pt x="238948" y="21897"/>
                  <a:pt x="211207" y="22205"/>
                </a:cubicBezTo>
                <a:cubicBezTo>
                  <a:pt x="201190" y="22283"/>
                  <a:pt x="191250" y="22437"/>
                  <a:pt x="181233" y="22128"/>
                </a:cubicBezTo>
                <a:cubicBezTo>
                  <a:pt x="178382" y="22051"/>
                  <a:pt x="155958" y="20973"/>
                  <a:pt x="150719" y="20818"/>
                </a:cubicBezTo>
                <a:cubicBezTo>
                  <a:pt x="146789" y="20664"/>
                  <a:pt x="143244" y="20048"/>
                  <a:pt x="139468" y="19277"/>
                </a:cubicBezTo>
                <a:cubicBezTo>
                  <a:pt x="129682" y="17428"/>
                  <a:pt x="119125" y="18199"/>
                  <a:pt x="109339" y="18430"/>
                </a:cubicBezTo>
                <a:cubicBezTo>
                  <a:pt x="97164" y="18661"/>
                  <a:pt x="86531" y="23130"/>
                  <a:pt x="74433" y="24825"/>
                </a:cubicBezTo>
                <a:cubicBezTo>
                  <a:pt x="70041" y="25442"/>
                  <a:pt x="64493" y="28909"/>
                  <a:pt x="60486" y="28986"/>
                </a:cubicBezTo>
                <a:cubicBezTo>
                  <a:pt x="55323" y="29141"/>
                  <a:pt x="52934" y="23361"/>
                  <a:pt x="48234" y="22591"/>
                </a:cubicBezTo>
                <a:cubicBezTo>
                  <a:pt x="44997" y="22051"/>
                  <a:pt x="39449" y="25365"/>
                  <a:pt x="38448" y="29372"/>
                </a:cubicBezTo>
                <a:cubicBezTo>
                  <a:pt x="37061" y="35228"/>
                  <a:pt x="40605" y="42702"/>
                  <a:pt x="34749" y="42779"/>
                </a:cubicBezTo>
                <a:cubicBezTo>
                  <a:pt x="29509" y="42857"/>
                  <a:pt x="24655" y="40545"/>
                  <a:pt x="19260" y="41007"/>
                </a:cubicBezTo>
                <a:cubicBezTo>
                  <a:pt x="15177" y="41315"/>
                  <a:pt x="12171" y="43627"/>
                  <a:pt x="8165" y="44398"/>
                </a:cubicBezTo>
                <a:cubicBezTo>
                  <a:pt x="-697" y="46170"/>
                  <a:pt x="-2392" y="65896"/>
                  <a:pt x="3310" y="71444"/>
                </a:cubicBezTo>
                <a:cubicBezTo>
                  <a:pt x="7548" y="75605"/>
                  <a:pt x="21726" y="71598"/>
                  <a:pt x="22882" y="80306"/>
                </a:cubicBezTo>
                <a:cubicBezTo>
                  <a:pt x="25502" y="100803"/>
                  <a:pt x="20725" y="123688"/>
                  <a:pt x="19723" y="144340"/>
                </a:cubicBezTo>
                <a:cubicBezTo>
                  <a:pt x="18798" y="163835"/>
                  <a:pt x="17797" y="183407"/>
                  <a:pt x="17565" y="202902"/>
                </a:cubicBezTo>
                <a:cubicBezTo>
                  <a:pt x="17180" y="243357"/>
                  <a:pt x="17180" y="283657"/>
                  <a:pt x="18721" y="324035"/>
                </a:cubicBezTo>
                <a:cubicBezTo>
                  <a:pt x="20108" y="358633"/>
                  <a:pt x="17642" y="415192"/>
                  <a:pt x="31435" y="447787"/>
                </a:cubicBezTo>
                <a:cubicBezTo>
                  <a:pt x="33670" y="453104"/>
                  <a:pt x="40451" y="457419"/>
                  <a:pt x="45999" y="454414"/>
                </a:cubicBezTo>
                <a:cubicBezTo>
                  <a:pt x="49158" y="452718"/>
                  <a:pt x="53705" y="429216"/>
                  <a:pt x="57866" y="431374"/>
                </a:cubicBezTo>
                <a:cubicBezTo>
                  <a:pt x="68268" y="436691"/>
                  <a:pt x="69270" y="453566"/>
                  <a:pt x="74279" y="462659"/>
                </a:cubicBezTo>
                <a:cubicBezTo>
                  <a:pt x="77207" y="467975"/>
                  <a:pt x="82061" y="468669"/>
                  <a:pt x="87147" y="465741"/>
                </a:cubicBezTo>
                <a:cubicBezTo>
                  <a:pt x="92156" y="462813"/>
                  <a:pt x="91848" y="460193"/>
                  <a:pt x="90615" y="454876"/>
                </a:cubicBezTo>
                <a:cubicBezTo>
                  <a:pt x="88072" y="443857"/>
                  <a:pt x="85529" y="434533"/>
                  <a:pt x="87301" y="423052"/>
                </a:cubicBezTo>
                <a:cubicBezTo>
                  <a:pt x="89150" y="411031"/>
                  <a:pt x="104947" y="415192"/>
                  <a:pt x="114348" y="415115"/>
                </a:cubicBezTo>
                <a:cubicBezTo>
                  <a:pt x="128834" y="415038"/>
                  <a:pt x="143244" y="414498"/>
                  <a:pt x="157654" y="413420"/>
                </a:cubicBezTo>
                <a:cubicBezTo>
                  <a:pt x="184854" y="411416"/>
                  <a:pt x="212209" y="411185"/>
                  <a:pt x="239487" y="411031"/>
                </a:cubicBezTo>
                <a:cubicBezTo>
                  <a:pt x="244573" y="411031"/>
                  <a:pt x="293966" y="408411"/>
                  <a:pt x="300053" y="408642"/>
                </a:cubicBezTo>
                <a:cubicBezTo>
                  <a:pt x="310379" y="409027"/>
                  <a:pt x="320781" y="408796"/>
                  <a:pt x="331184" y="408719"/>
                </a:cubicBezTo>
                <a:cubicBezTo>
                  <a:pt x="360696" y="408488"/>
                  <a:pt x="390209" y="407872"/>
                  <a:pt x="419799" y="407409"/>
                </a:cubicBezTo>
                <a:cubicBezTo>
                  <a:pt x="425655" y="407332"/>
                  <a:pt x="431511" y="407178"/>
                  <a:pt x="437367" y="407795"/>
                </a:cubicBezTo>
                <a:cubicBezTo>
                  <a:pt x="440527" y="408103"/>
                  <a:pt x="462719" y="406870"/>
                  <a:pt x="468190" y="406870"/>
                </a:cubicBezTo>
                <a:cubicBezTo>
                  <a:pt x="476974" y="406793"/>
                  <a:pt x="485836" y="406870"/>
                  <a:pt x="494620" y="407178"/>
                </a:cubicBezTo>
                <a:cubicBezTo>
                  <a:pt x="496855" y="407255"/>
                  <a:pt x="525443" y="407795"/>
                  <a:pt x="527831" y="407795"/>
                </a:cubicBezTo>
                <a:cubicBezTo>
                  <a:pt x="541008" y="407795"/>
                  <a:pt x="554724" y="406485"/>
                  <a:pt x="567746" y="408796"/>
                </a:cubicBezTo>
                <a:cubicBezTo>
                  <a:pt x="572678" y="409644"/>
                  <a:pt x="573834" y="411802"/>
                  <a:pt x="568440" y="412649"/>
                </a:cubicBezTo>
                <a:cubicBezTo>
                  <a:pt x="545092" y="416194"/>
                  <a:pt x="520665" y="415192"/>
                  <a:pt x="497086" y="416117"/>
                </a:cubicBezTo>
                <a:cubicBezTo>
                  <a:pt x="480904" y="416733"/>
                  <a:pt x="464722" y="417041"/>
                  <a:pt x="448618" y="417581"/>
                </a:cubicBezTo>
                <a:cubicBezTo>
                  <a:pt x="370714" y="420355"/>
                  <a:pt x="292810" y="423976"/>
                  <a:pt x="214906" y="427444"/>
                </a:cubicBezTo>
                <a:cubicBezTo>
                  <a:pt x="196490" y="428292"/>
                  <a:pt x="170445" y="429139"/>
                  <a:pt x="152028" y="429987"/>
                </a:cubicBezTo>
                <a:cubicBezTo>
                  <a:pt x="147790" y="430218"/>
                  <a:pt x="109801" y="428446"/>
                  <a:pt x="109108" y="435920"/>
                </a:cubicBezTo>
                <a:cubicBezTo>
                  <a:pt x="108106" y="447401"/>
                  <a:pt x="125752" y="446939"/>
                  <a:pt x="132610" y="447016"/>
                </a:cubicBezTo>
                <a:cubicBezTo>
                  <a:pt x="157808" y="447170"/>
                  <a:pt x="190402" y="446092"/>
                  <a:pt x="215600" y="447016"/>
                </a:cubicBezTo>
                <a:cubicBezTo>
                  <a:pt x="314386" y="450561"/>
                  <a:pt x="413172" y="446708"/>
                  <a:pt x="511958" y="444705"/>
                </a:cubicBezTo>
                <a:cubicBezTo>
                  <a:pt x="545708" y="444011"/>
                  <a:pt x="579459" y="444705"/>
                  <a:pt x="613210" y="444319"/>
                </a:cubicBezTo>
                <a:cubicBezTo>
                  <a:pt x="664144" y="443780"/>
                  <a:pt x="715232" y="442932"/>
                  <a:pt x="766166" y="443317"/>
                </a:cubicBezTo>
                <a:cubicBezTo>
                  <a:pt x="863719" y="444088"/>
                  <a:pt x="961195" y="447093"/>
                  <a:pt x="1058749" y="448172"/>
                </a:cubicBezTo>
                <a:cubicBezTo>
                  <a:pt x="1106986" y="448711"/>
                  <a:pt x="1155223" y="450638"/>
                  <a:pt x="1203229" y="450484"/>
                </a:cubicBezTo>
                <a:cubicBezTo>
                  <a:pt x="1223572" y="450407"/>
                  <a:pt x="1243914" y="450330"/>
                  <a:pt x="1264257" y="450484"/>
                </a:cubicBezTo>
                <a:cubicBezTo>
                  <a:pt x="1283753" y="450638"/>
                  <a:pt x="1328445" y="452256"/>
                  <a:pt x="1331296" y="451871"/>
                </a:cubicBezTo>
                <a:cubicBezTo>
                  <a:pt x="1334532" y="451485"/>
                  <a:pt x="1337846" y="451717"/>
                  <a:pt x="1341159" y="451948"/>
                </a:cubicBezTo>
                <a:cubicBezTo>
                  <a:pt x="1346630" y="452410"/>
                  <a:pt x="1351793" y="451794"/>
                  <a:pt x="1357187" y="451871"/>
                </a:cubicBezTo>
                <a:cubicBezTo>
                  <a:pt x="1366049" y="451948"/>
                  <a:pt x="1374833" y="452256"/>
                  <a:pt x="1383694" y="452564"/>
                </a:cubicBezTo>
                <a:cubicBezTo>
                  <a:pt x="1386160" y="452641"/>
                  <a:pt x="1429311" y="449944"/>
                  <a:pt x="1430699" y="459114"/>
                </a:cubicBezTo>
                <a:cubicBezTo>
                  <a:pt x="1431469" y="464508"/>
                  <a:pt x="1433011" y="468207"/>
                  <a:pt x="1433088" y="473909"/>
                </a:cubicBezTo>
                <a:cubicBezTo>
                  <a:pt x="1433164" y="478763"/>
                  <a:pt x="1434012" y="484697"/>
                  <a:pt x="1436555" y="488858"/>
                </a:cubicBezTo>
                <a:cubicBezTo>
                  <a:pt x="1438019" y="491169"/>
                  <a:pt x="1441795" y="491401"/>
                  <a:pt x="1443798" y="489551"/>
                </a:cubicBezTo>
                <a:cubicBezTo>
                  <a:pt x="1446572" y="486931"/>
                  <a:pt x="1445647" y="480536"/>
                  <a:pt x="1445494" y="477222"/>
                </a:cubicBezTo>
                <a:cubicBezTo>
                  <a:pt x="1445416" y="475142"/>
                  <a:pt x="1444107" y="469285"/>
                  <a:pt x="1445185" y="467667"/>
                </a:cubicBezTo>
                <a:cubicBezTo>
                  <a:pt x="1446033" y="466434"/>
                  <a:pt x="1452352" y="464585"/>
                  <a:pt x="1453739" y="464123"/>
                </a:cubicBezTo>
                <a:cubicBezTo>
                  <a:pt x="1462831" y="461117"/>
                  <a:pt x="1463602" y="485467"/>
                  <a:pt x="1467917" y="490707"/>
                </a:cubicBezTo>
                <a:cubicBezTo>
                  <a:pt x="1470691" y="494098"/>
                  <a:pt x="1476778" y="491863"/>
                  <a:pt x="1479244" y="489243"/>
                </a:cubicBezTo>
                <a:cubicBezTo>
                  <a:pt x="1482249" y="486007"/>
                  <a:pt x="1480631" y="484003"/>
                  <a:pt x="1479937" y="480227"/>
                </a:cubicBezTo>
                <a:cubicBezTo>
                  <a:pt x="1478859" y="474911"/>
                  <a:pt x="1479475" y="469440"/>
                  <a:pt x="1479552" y="464046"/>
                </a:cubicBezTo>
                <a:cubicBezTo>
                  <a:pt x="1479707" y="452025"/>
                  <a:pt x="1479244" y="439927"/>
                  <a:pt x="1478628" y="427906"/>
                </a:cubicBezTo>
                <a:cubicBezTo>
                  <a:pt x="1477780" y="410260"/>
                  <a:pt x="1476393" y="393154"/>
                  <a:pt x="1473388" y="375970"/>
                </a:cubicBezTo>
                <a:cubicBezTo>
                  <a:pt x="1467994" y="345533"/>
                  <a:pt x="1467301" y="314942"/>
                  <a:pt x="1468918" y="284274"/>
                </a:cubicBezTo>
                <a:cubicBezTo>
                  <a:pt x="1469535" y="272253"/>
                  <a:pt x="1473465" y="194965"/>
                  <a:pt x="1473619" y="189186"/>
                </a:cubicBezTo>
                <a:cubicBezTo>
                  <a:pt x="1473927" y="180248"/>
                  <a:pt x="1474467" y="170847"/>
                  <a:pt x="1475622" y="161985"/>
                </a:cubicBezTo>
                <a:cubicBezTo>
                  <a:pt x="1478320" y="141026"/>
                  <a:pt x="1481710" y="75220"/>
                  <a:pt x="1481941" y="69210"/>
                </a:cubicBezTo>
                <a:cubicBezTo>
                  <a:pt x="1482018" y="65819"/>
                  <a:pt x="1486256" y="34920"/>
                  <a:pt x="1483713" y="27522"/>
                </a:cubicBezTo>
                <a:close/>
                <a:moveTo>
                  <a:pt x="30665" y="230026"/>
                </a:moveTo>
                <a:cubicBezTo>
                  <a:pt x="32283" y="229949"/>
                  <a:pt x="32437" y="237115"/>
                  <a:pt x="32437" y="237346"/>
                </a:cubicBezTo>
                <a:cubicBezTo>
                  <a:pt x="32437" y="237269"/>
                  <a:pt x="32822" y="244898"/>
                  <a:pt x="31821" y="244590"/>
                </a:cubicBezTo>
                <a:cubicBezTo>
                  <a:pt x="29124" y="243742"/>
                  <a:pt x="28199" y="230103"/>
                  <a:pt x="30665" y="230026"/>
                </a:cubicBezTo>
                <a:close/>
                <a:moveTo>
                  <a:pt x="31744" y="373890"/>
                </a:moveTo>
                <a:cubicBezTo>
                  <a:pt x="31358" y="368804"/>
                  <a:pt x="31127" y="363641"/>
                  <a:pt x="30896" y="358556"/>
                </a:cubicBezTo>
                <a:cubicBezTo>
                  <a:pt x="30203" y="343144"/>
                  <a:pt x="29740" y="327733"/>
                  <a:pt x="29509" y="312322"/>
                </a:cubicBezTo>
                <a:cubicBezTo>
                  <a:pt x="29278" y="296140"/>
                  <a:pt x="29509" y="279881"/>
                  <a:pt x="29432" y="263700"/>
                </a:cubicBezTo>
                <a:cubicBezTo>
                  <a:pt x="29432" y="262235"/>
                  <a:pt x="28430" y="248134"/>
                  <a:pt x="31204" y="247826"/>
                </a:cubicBezTo>
                <a:cubicBezTo>
                  <a:pt x="32900" y="247595"/>
                  <a:pt x="33208" y="250677"/>
                  <a:pt x="33362" y="251679"/>
                </a:cubicBezTo>
                <a:cubicBezTo>
                  <a:pt x="36367" y="273640"/>
                  <a:pt x="36444" y="296371"/>
                  <a:pt x="37369" y="318486"/>
                </a:cubicBezTo>
                <a:cubicBezTo>
                  <a:pt x="37908" y="331278"/>
                  <a:pt x="38293" y="344146"/>
                  <a:pt x="38525" y="356937"/>
                </a:cubicBezTo>
                <a:cubicBezTo>
                  <a:pt x="38602" y="363025"/>
                  <a:pt x="39449" y="369960"/>
                  <a:pt x="38216" y="375970"/>
                </a:cubicBezTo>
                <a:cubicBezTo>
                  <a:pt x="36830" y="382828"/>
                  <a:pt x="32052" y="377897"/>
                  <a:pt x="31744" y="373890"/>
                </a:cubicBezTo>
                <a:close/>
                <a:moveTo>
                  <a:pt x="37292" y="411724"/>
                </a:moveTo>
                <a:cubicBezTo>
                  <a:pt x="37138" y="407640"/>
                  <a:pt x="40913" y="409567"/>
                  <a:pt x="41530" y="412187"/>
                </a:cubicBezTo>
                <a:cubicBezTo>
                  <a:pt x="42300" y="415654"/>
                  <a:pt x="37446" y="415269"/>
                  <a:pt x="37292" y="411724"/>
                </a:cubicBezTo>
                <a:close/>
                <a:moveTo>
                  <a:pt x="1180420" y="33841"/>
                </a:moveTo>
                <a:cubicBezTo>
                  <a:pt x="1182424" y="36846"/>
                  <a:pt x="1175412" y="37000"/>
                  <a:pt x="1175335" y="33995"/>
                </a:cubicBezTo>
                <a:cubicBezTo>
                  <a:pt x="1175180" y="31606"/>
                  <a:pt x="1179650" y="32685"/>
                  <a:pt x="1180420" y="33841"/>
                </a:cubicBezTo>
                <a:close/>
                <a:moveTo>
                  <a:pt x="460022" y="21281"/>
                </a:moveTo>
                <a:cubicBezTo>
                  <a:pt x="466186" y="17197"/>
                  <a:pt x="480056" y="18892"/>
                  <a:pt x="486914" y="18507"/>
                </a:cubicBezTo>
                <a:cubicBezTo>
                  <a:pt x="509107" y="17274"/>
                  <a:pt x="531299" y="16272"/>
                  <a:pt x="553568" y="15193"/>
                </a:cubicBezTo>
                <a:cubicBezTo>
                  <a:pt x="585701" y="13729"/>
                  <a:pt x="618449" y="13190"/>
                  <a:pt x="650505" y="13267"/>
                </a:cubicBezTo>
                <a:cubicBezTo>
                  <a:pt x="699513" y="13344"/>
                  <a:pt x="748520" y="9876"/>
                  <a:pt x="797528" y="9876"/>
                </a:cubicBezTo>
                <a:cubicBezTo>
                  <a:pt x="829429" y="9876"/>
                  <a:pt x="982848" y="14808"/>
                  <a:pt x="1027310" y="17659"/>
                </a:cubicBezTo>
                <a:cubicBezTo>
                  <a:pt x="1040024" y="18507"/>
                  <a:pt x="1087105" y="23592"/>
                  <a:pt x="1097970" y="24440"/>
                </a:cubicBezTo>
                <a:cubicBezTo>
                  <a:pt x="1111609" y="25519"/>
                  <a:pt x="1125171" y="27214"/>
                  <a:pt x="1138733" y="28293"/>
                </a:cubicBezTo>
                <a:cubicBezTo>
                  <a:pt x="1142894" y="28601"/>
                  <a:pt x="1168631" y="29141"/>
                  <a:pt x="1170326" y="33533"/>
                </a:cubicBezTo>
                <a:cubicBezTo>
                  <a:pt x="1170557" y="34226"/>
                  <a:pt x="1155993" y="37154"/>
                  <a:pt x="1154144" y="35459"/>
                </a:cubicBezTo>
                <a:cubicBezTo>
                  <a:pt x="1152295" y="33687"/>
                  <a:pt x="1143356" y="34843"/>
                  <a:pt x="1141122" y="34766"/>
                </a:cubicBezTo>
                <a:cubicBezTo>
                  <a:pt x="1136267" y="34689"/>
                  <a:pt x="1131490" y="34611"/>
                  <a:pt x="1126635" y="34534"/>
                </a:cubicBezTo>
                <a:cubicBezTo>
                  <a:pt x="1103672" y="34072"/>
                  <a:pt x="1080787" y="33224"/>
                  <a:pt x="1057824" y="32993"/>
                </a:cubicBezTo>
                <a:cubicBezTo>
                  <a:pt x="1024228" y="32685"/>
                  <a:pt x="990323" y="30296"/>
                  <a:pt x="956726" y="28909"/>
                </a:cubicBezTo>
                <a:cubicBezTo>
                  <a:pt x="876665" y="25442"/>
                  <a:pt x="796526" y="25827"/>
                  <a:pt x="716388" y="23901"/>
                </a:cubicBezTo>
                <a:cubicBezTo>
                  <a:pt x="701208" y="23515"/>
                  <a:pt x="685951" y="23361"/>
                  <a:pt x="670770" y="23670"/>
                </a:cubicBezTo>
                <a:cubicBezTo>
                  <a:pt x="657979" y="23901"/>
                  <a:pt x="645034" y="24132"/>
                  <a:pt x="632319" y="23053"/>
                </a:cubicBezTo>
                <a:cubicBezTo>
                  <a:pt x="625770" y="22514"/>
                  <a:pt x="576608" y="23130"/>
                  <a:pt x="558731" y="23284"/>
                </a:cubicBezTo>
                <a:cubicBezTo>
                  <a:pt x="533457" y="23438"/>
                  <a:pt x="508259" y="22976"/>
                  <a:pt x="482985" y="23130"/>
                </a:cubicBezTo>
                <a:cubicBezTo>
                  <a:pt x="475973" y="23207"/>
                  <a:pt x="468806" y="23361"/>
                  <a:pt x="461794" y="22822"/>
                </a:cubicBezTo>
                <a:cubicBezTo>
                  <a:pt x="461255" y="22822"/>
                  <a:pt x="458481" y="22283"/>
                  <a:pt x="460022" y="21281"/>
                </a:cubicBezTo>
                <a:close/>
                <a:moveTo>
                  <a:pt x="71273" y="376895"/>
                </a:moveTo>
                <a:cubicBezTo>
                  <a:pt x="70503" y="375739"/>
                  <a:pt x="70349" y="374198"/>
                  <a:pt x="70118" y="372888"/>
                </a:cubicBezTo>
                <a:cubicBezTo>
                  <a:pt x="68885" y="364566"/>
                  <a:pt x="68808" y="355936"/>
                  <a:pt x="68422" y="347537"/>
                </a:cubicBezTo>
                <a:cubicBezTo>
                  <a:pt x="67189" y="318332"/>
                  <a:pt x="65957" y="289051"/>
                  <a:pt x="65726" y="259770"/>
                </a:cubicBezTo>
                <a:cubicBezTo>
                  <a:pt x="65726" y="255840"/>
                  <a:pt x="65263" y="251448"/>
                  <a:pt x="66188" y="247595"/>
                </a:cubicBezTo>
                <a:cubicBezTo>
                  <a:pt x="67344" y="242740"/>
                  <a:pt x="69193" y="257458"/>
                  <a:pt x="69270" y="258151"/>
                </a:cubicBezTo>
                <a:cubicBezTo>
                  <a:pt x="73816" y="295216"/>
                  <a:pt x="76899" y="332125"/>
                  <a:pt x="76821" y="369575"/>
                </a:cubicBezTo>
                <a:cubicBezTo>
                  <a:pt x="76821" y="372118"/>
                  <a:pt x="75897" y="383830"/>
                  <a:pt x="71273" y="376895"/>
                </a:cubicBezTo>
                <a:close/>
                <a:moveTo>
                  <a:pt x="561967" y="388762"/>
                </a:moveTo>
                <a:cubicBezTo>
                  <a:pt x="535691" y="389686"/>
                  <a:pt x="509415" y="390534"/>
                  <a:pt x="483062" y="390996"/>
                </a:cubicBezTo>
                <a:cubicBezTo>
                  <a:pt x="473122" y="391228"/>
                  <a:pt x="432513" y="392152"/>
                  <a:pt x="426734" y="392383"/>
                </a:cubicBezTo>
                <a:cubicBezTo>
                  <a:pt x="413018" y="392846"/>
                  <a:pt x="399302" y="392846"/>
                  <a:pt x="385586" y="393000"/>
                </a:cubicBezTo>
                <a:cubicBezTo>
                  <a:pt x="357692" y="393308"/>
                  <a:pt x="329720" y="393385"/>
                  <a:pt x="301826" y="392692"/>
                </a:cubicBezTo>
                <a:cubicBezTo>
                  <a:pt x="251816" y="391536"/>
                  <a:pt x="202269" y="389224"/>
                  <a:pt x="152414" y="384909"/>
                </a:cubicBezTo>
                <a:cubicBezTo>
                  <a:pt x="139854" y="383830"/>
                  <a:pt x="99168" y="386912"/>
                  <a:pt x="91770" y="384370"/>
                </a:cubicBezTo>
                <a:cubicBezTo>
                  <a:pt x="86531" y="382597"/>
                  <a:pt x="87610" y="376124"/>
                  <a:pt x="87455" y="374352"/>
                </a:cubicBezTo>
                <a:cubicBezTo>
                  <a:pt x="86685" y="362640"/>
                  <a:pt x="86068" y="351004"/>
                  <a:pt x="85298" y="339292"/>
                </a:cubicBezTo>
                <a:cubicBezTo>
                  <a:pt x="82061" y="293674"/>
                  <a:pt x="75434" y="248211"/>
                  <a:pt x="72815" y="202671"/>
                </a:cubicBezTo>
                <a:cubicBezTo>
                  <a:pt x="71890" y="186875"/>
                  <a:pt x="70965" y="116291"/>
                  <a:pt x="69039" y="96411"/>
                </a:cubicBezTo>
                <a:cubicBezTo>
                  <a:pt x="67421" y="80075"/>
                  <a:pt x="65494" y="76761"/>
                  <a:pt x="64107" y="72446"/>
                </a:cubicBezTo>
                <a:cubicBezTo>
                  <a:pt x="61179" y="63122"/>
                  <a:pt x="58945" y="56573"/>
                  <a:pt x="70349" y="55879"/>
                </a:cubicBezTo>
                <a:cubicBezTo>
                  <a:pt x="74895" y="55648"/>
                  <a:pt x="79750" y="53567"/>
                  <a:pt x="84065" y="54261"/>
                </a:cubicBezTo>
                <a:cubicBezTo>
                  <a:pt x="88688" y="54954"/>
                  <a:pt x="93620" y="54800"/>
                  <a:pt x="98243" y="54800"/>
                </a:cubicBezTo>
                <a:cubicBezTo>
                  <a:pt x="110572" y="54954"/>
                  <a:pt x="122901" y="54723"/>
                  <a:pt x="135230" y="54569"/>
                </a:cubicBezTo>
                <a:cubicBezTo>
                  <a:pt x="170907" y="54107"/>
                  <a:pt x="206738" y="55263"/>
                  <a:pt x="242492" y="54800"/>
                </a:cubicBezTo>
                <a:cubicBezTo>
                  <a:pt x="247424" y="54723"/>
                  <a:pt x="252433" y="54569"/>
                  <a:pt x="257364" y="54415"/>
                </a:cubicBezTo>
                <a:cubicBezTo>
                  <a:pt x="259907" y="54338"/>
                  <a:pt x="262604" y="54030"/>
                  <a:pt x="265224" y="54338"/>
                </a:cubicBezTo>
                <a:cubicBezTo>
                  <a:pt x="266072" y="54415"/>
                  <a:pt x="307605" y="52643"/>
                  <a:pt x="309762" y="52643"/>
                </a:cubicBezTo>
                <a:cubicBezTo>
                  <a:pt x="318161" y="52643"/>
                  <a:pt x="326638" y="52489"/>
                  <a:pt x="335037" y="52411"/>
                </a:cubicBezTo>
                <a:cubicBezTo>
                  <a:pt x="374027" y="51872"/>
                  <a:pt x="413018" y="50023"/>
                  <a:pt x="452008" y="49483"/>
                </a:cubicBezTo>
                <a:cubicBezTo>
                  <a:pt x="498858" y="48867"/>
                  <a:pt x="546479" y="47942"/>
                  <a:pt x="592250" y="47557"/>
                </a:cubicBezTo>
                <a:cubicBezTo>
                  <a:pt x="605196" y="47480"/>
                  <a:pt x="618141" y="47480"/>
                  <a:pt x="631087" y="47557"/>
                </a:cubicBezTo>
                <a:cubicBezTo>
                  <a:pt x="642337" y="47634"/>
                  <a:pt x="751834" y="46170"/>
                  <a:pt x="759616" y="46555"/>
                </a:cubicBezTo>
                <a:cubicBezTo>
                  <a:pt x="765396" y="46786"/>
                  <a:pt x="810936" y="48019"/>
                  <a:pt x="819952" y="47788"/>
                </a:cubicBezTo>
                <a:cubicBezTo>
                  <a:pt x="864259" y="46401"/>
                  <a:pt x="909414" y="49098"/>
                  <a:pt x="953798" y="49792"/>
                </a:cubicBezTo>
                <a:cubicBezTo>
                  <a:pt x="1000648" y="50562"/>
                  <a:pt x="1047652" y="50639"/>
                  <a:pt x="1094426" y="52026"/>
                </a:cubicBezTo>
                <a:cubicBezTo>
                  <a:pt x="1127175" y="53028"/>
                  <a:pt x="1160540" y="53798"/>
                  <a:pt x="1193288" y="56033"/>
                </a:cubicBezTo>
                <a:cubicBezTo>
                  <a:pt x="1242219" y="59269"/>
                  <a:pt x="1359576" y="53876"/>
                  <a:pt x="1368900" y="55956"/>
                </a:cubicBezTo>
                <a:cubicBezTo>
                  <a:pt x="1372598" y="56804"/>
                  <a:pt x="1372830" y="60348"/>
                  <a:pt x="1375372" y="62275"/>
                </a:cubicBezTo>
                <a:cubicBezTo>
                  <a:pt x="1377915" y="64201"/>
                  <a:pt x="1382924" y="63585"/>
                  <a:pt x="1385775" y="63585"/>
                </a:cubicBezTo>
                <a:cubicBezTo>
                  <a:pt x="1395484" y="63662"/>
                  <a:pt x="1395176" y="62814"/>
                  <a:pt x="1395253" y="72523"/>
                </a:cubicBezTo>
                <a:cubicBezTo>
                  <a:pt x="1395484" y="85314"/>
                  <a:pt x="1395099" y="110204"/>
                  <a:pt x="1394945" y="122995"/>
                </a:cubicBezTo>
                <a:cubicBezTo>
                  <a:pt x="1394560" y="161831"/>
                  <a:pt x="1397411" y="201361"/>
                  <a:pt x="1401032" y="239966"/>
                </a:cubicBezTo>
                <a:cubicBezTo>
                  <a:pt x="1402188" y="252141"/>
                  <a:pt x="1402881" y="264316"/>
                  <a:pt x="1403652" y="276491"/>
                </a:cubicBezTo>
                <a:cubicBezTo>
                  <a:pt x="1403960" y="282039"/>
                  <a:pt x="1404114" y="297912"/>
                  <a:pt x="1405116" y="301149"/>
                </a:cubicBezTo>
                <a:cubicBezTo>
                  <a:pt x="1405732" y="303306"/>
                  <a:pt x="1405964" y="305695"/>
                  <a:pt x="1406272" y="307930"/>
                </a:cubicBezTo>
                <a:cubicBezTo>
                  <a:pt x="1408044" y="321877"/>
                  <a:pt x="1408969" y="335901"/>
                  <a:pt x="1410741" y="349771"/>
                </a:cubicBezTo>
                <a:cubicBezTo>
                  <a:pt x="1412205" y="360944"/>
                  <a:pt x="1414440" y="363950"/>
                  <a:pt x="1413284" y="375277"/>
                </a:cubicBezTo>
                <a:cubicBezTo>
                  <a:pt x="1412898" y="378899"/>
                  <a:pt x="1321741" y="380054"/>
                  <a:pt x="1314036" y="379823"/>
                </a:cubicBezTo>
                <a:cubicBezTo>
                  <a:pt x="1288607" y="379130"/>
                  <a:pt x="1263102" y="379669"/>
                  <a:pt x="1237673" y="379900"/>
                </a:cubicBezTo>
                <a:cubicBezTo>
                  <a:pt x="1186276" y="380440"/>
                  <a:pt x="1134880" y="380979"/>
                  <a:pt x="1083407" y="381056"/>
                </a:cubicBezTo>
                <a:cubicBezTo>
                  <a:pt x="1033551" y="381133"/>
                  <a:pt x="983696" y="381210"/>
                  <a:pt x="933763" y="380671"/>
                </a:cubicBezTo>
                <a:cubicBezTo>
                  <a:pt x="909799" y="380440"/>
                  <a:pt x="820953" y="380594"/>
                  <a:pt x="814403" y="380671"/>
                </a:cubicBezTo>
                <a:cubicBezTo>
                  <a:pt x="730258" y="381827"/>
                  <a:pt x="646113" y="385834"/>
                  <a:pt x="561967" y="388762"/>
                </a:cubicBezTo>
                <a:close/>
                <a:moveTo>
                  <a:pt x="622842" y="409798"/>
                </a:moveTo>
                <a:cubicBezTo>
                  <a:pt x="621532" y="407795"/>
                  <a:pt x="598415" y="416425"/>
                  <a:pt x="595718" y="410723"/>
                </a:cubicBezTo>
                <a:cubicBezTo>
                  <a:pt x="593098" y="405175"/>
                  <a:pt x="620530" y="406408"/>
                  <a:pt x="622842" y="409798"/>
                </a:cubicBezTo>
                <a:close/>
                <a:moveTo>
                  <a:pt x="315233" y="438232"/>
                </a:moveTo>
                <a:cubicBezTo>
                  <a:pt x="313307" y="437769"/>
                  <a:pt x="312768" y="434841"/>
                  <a:pt x="314694" y="433917"/>
                </a:cubicBezTo>
                <a:cubicBezTo>
                  <a:pt x="316697" y="432915"/>
                  <a:pt x="320242" y="434764"/>
                  <a:pt x="321860" y="435535"/>
                </a:cubicBezTo>
                <a:cubicBezTo>
                  <a:pt x="323787" y="436382"/>
                  <a:pt x="325790" y="437307"/>
                  <a:pt x="327717" y="438155"/>
                </a:cubicBezTo>
                <a:cubicBezTo>
                  <a:pt x="323864" y="438309"/>
                  <a:pt x="319009" y="439156"/>
                  <a:pt x="315233" y="438232"/>
                </a:cubicBezTo>
                <a:close/>
                <a:moveTo>
                  <a:pt x="887067" y="436845"/>
                </a:moveTo>
                <a:cubicBezTo>
                  <a:pt x="816253" y="435072"/>
                  <a:pt x="745361" y="436922"/>
                  <a:pt x="674547" y="436922"/>
                </a:cubicBezTo>
                <a:cubicBezTo>
                  <a:pt x="629160" y="436922"/>
                  <a:pt x="583620" y="435150"/>
                  <a:pt x="538311" y="436382"/>
                </a:cubicBezTo>
                <a:cubicBezTo>
                  <a:pt x="487454" y="437769"/>
                  <a:pt x="436520" y="438540"/>
                  <a:pt x="385663" y="440543"/>
                </a:cubicBezTo>
                <a:cubicBezTo>
                  <a:pt x="374181" y="441006"/>
                  <a:pt x="363239" y="440543"/>
                  <a:pt x="351912" y="439850"/>
                </a:cubicBezTo>
                <a:cubicBezTo>
                  <a:pt x="345979" y="439465"/>
                  <a:pt x="339660" y="440235"/>
                  <a:pt x="333881" y="438617"/>
                </a:cubicBezTo>
                <a:cubicBezTo>
                  <a:pt x="330491" y="437692"/>
                  <a:pt x="330876" y="435843"/>
                  <a:pt x="334035" y="435304"/>
                </a:cubicBezTo>
                <a:cubicBezTo>
                  <a:pt x="354070" y="431990"/>
                  <a:pt x="377957" y="430372"/>
                  <a:pt x="397838" y="431682"/>
                </a:cubicBezTo>
                <a:cubicBezTo>
                  <a:pt x="402307" y="431990"/>
                  <a:pt x="563046" y="425055"/>
                  <a:pt x="572909" y="425055"/>
                </a:cubicBezTo>
                <a:cubicBezTo>
                  <a:pt x="596334" y="424978"/>
                  <a:pt x="619759" y="423052"/>
                  <a:pt x="643108" y="422281"/>
                </a:cubicBezTo>
                <a:cubicBezTo>
                  <a:pt x="691961" y="420663"/>
                  <a:pt x="740969" y="419276"/>
                  <a:pt x="789822" y="419969"/>
                </a:cubicBezTo>
                <a:cubicBezTo>
                  <a:pt x="825576" y="420432"/>
                  <a:pt x="861254" y="423822"/>
                  <a:pt x="896931" y="424978"/>
                </a:cubicBezTo>
                <a:cubicBezTo>
                  <a:pt x="903789" y="425209"/>
                  <a:pt x="910723" y="425518"/>
                  <a:pt x="917582" y="426519"/>
                </a:cubicBezTo>
                <a:cubicBezTo>
                  <a:pt x="920355" y="426982"/>
                  <a:pt x="934919" y="426288"/>
                  <a:pt x="941546" y="426905"/>
                </a:cubicBezTo>
                <a:cubicBezTo>
                  <a:pt x="947094" y="427367"/>
                  <a:pt x="1014981" y="426519"/>
                  <a:pt x="1015366" y="436768"/>
                </a:cubicBezTo>
                <a:cubicBezTo>
                  <a:pt x="1015443" y="440235"/>
                  <a:pt x="896468" y="437076"/>
                  <a:pt x="887067" y="436845"/>
                </a:cubicBezTo>
                <a:close/>
                <a:moveTo>
                  <a:pt x="1056668" y="436845"/>
                </a:moveTo>
                <a:cubicBezTo>
                  <a:pt x="1052969" y="439388"/>
                  <a:pt x="1044416" y="438463"/>
                  <a:pt x="1040178" y="438617"/>
                </a:cubicBezTo>
                <a:cubicBezTo>
                  <a:pt x="1034168" y="438848"/>
                  <a:pt x="1027232" y="439619"/>
                  <a:pt x="1021299" y="438155"/>
                </a:cubicBezTo>
                <a:cubicBezTo>
                  <a:pt x="1017523" y="437230"/>
                  <a:pt x="1016213" y="434148"/>
                  <a:pt x="1020220" y="432992"/>
                </a:cubicBezTo>
                <a:cubicBezTo>
                  <a:pt x="1024690" y="431682"/>
                  <a:pt x="1029698" y="431990"/>
                  <a:pt x="1034245" y="432376"/>
                </a:cubicBezTo>
                <a:cubicBezTo>
                  <a:pt x="1039715" y="432838"/>
                  <a:pt x="1045109" y="433763"/>
                  <a:pt x="1050504" y="434379"/>
                </a:cubicBezTo>
                <a:cubicBezTo>
                  <a:pt x="1051351" y="434533"/>
                  <a:pt x="1059211" y="435072"/>
                  <a:pt x="1056668" y="436845"/>
                </a:cubicBezTo>
                <a:close/>
                <a:moveTo>
                  <a:pt x="1064451" y="423129"/>
                </a:moveTo>
                <a:cubicBezTo>
                  <a:pt x="1063295" y="421356"/>
                  <a:pt x="1069305" y="421356"/>
                  <a:pt x="1070384" y="422898"/>
                </a:cubicBezTo>
                <a:cubicBezTo>
                  <a:pt x="1071540" y="424747"/>
                  <a:pt x="1065452" y="424670"/>
                  <a:pt x="1064451" y="423129"/>
                </a:cubicBezTo>
                <a:close/>
                <a:moveTo>
                  <a:pt x="1080478" y="437307"/>
                </a:moveTo>
                <a:cubicBezTo>
                  <a:pt x="1080401" y="435381"/>
                  <a:pt x="1083407" y="435304"/>
                  <a:pt x="1083407" y="437230"/>
                </a:cubicBezTo>
                <a:cubicBezTo>
                  <a:pt x="1083560" y="439156"/>
                  <a:pt x="1080556" y="439233"/>
                  <a:pt x="1080478" y="437307"/>
                </a:cubicBezTo>
                <a:close/>
                <a:moveTo>
                  <a:pt x="1087182" y="437076"/>
                </a:moveTo>
                <a:cubicBezTo>
                  <a:pt x="1087953" y="435766"/>
                  <a:pt x="1092268" y="434302"/>
                  <a:pt x="1092345" y="436922"/>
                </a:cubicBezTo>
                <a:cubicBezTo>
                  <a:pt x="1092422" y="439311"/>
                  <a:pt x="1086181" y="438771"/>
                  <a:pt x="1087182" y="437076"/>
                </a:cubicBezTo>
                <a:close/>
                <a:moveTo>
                  <a:pt x="1094117" y="424978"/>
                </a:moveTo>
                <a:cubicBezTo>
                  <a:pt x="1093115" y="423514"/>
                  <a:pt x="1100667" y="422204"/>
                  <a:pt x="1100821" y="424747"/>
                </a:cubicBezTo>
                <a:cubicBezTo>
                  <a:pt x="1100898" y="427367"/>
                  <a:pt x="1095042" y="426365"/>
                  <a:pt x="1094117" y="424978"/>
                </a:cubicBezTo>
                <a:close/>
                <a:moveTo>
                  <a:pt x="1110222" y="425440"/>
                </a:moveTo>
                <a:cubicBezTo>
                  <a:pt x="1112148" y="427213"/>
                  <a:pt x="1141353" y="419815"/>
                  <a:pt x="1141584" y="426982"/>
                </a:cubicBezTo>
                <a:cubicBezTo>
                  <a:pt x="1141661" y="430526"/>
                  <a:pt x="1112842" y="427906"/>
                  <a:pt x="1110222" y="425440"/>
                </a:cubicBezTo>
                <a:close/>
                <a:moveTo>
                  <a:pt x="1224497" y="432838"/>
                </a:moveTo>
                <a:cubicBezTo>
                  <a:pt x="1215866" y="432684"/>
                  <a:pt x="1207005" y="434764"/>
                  <a:pt x="1198451" y="432684"/>
                </a:cubicBezTo>
                <a:cubicBezTo>
                  <a:pt x="1182732" y="428754"/>
                  <a:pt x="1165086" y="430680"/>
                  <a:pt x="1149058" y="428600"/>
                </a:cubicBezTo>
                <a:cubicBezTo>
                  <a:pt x="1139658" y="427444"/>
                  <a:pt x="1151139" y="423899"/>
                  <a:pt x="1153836" y="423822"/>
                </a:cubicBezTo>
                <a:cubicBezTo>
                  <a:pt x="1163853" y="423591"/>
                  <a:pt x="1173948" y="424593"/>
                  <a:pt x="1183965" y="424978"/>
                </a:cubicBezTo>
                <a:cubicBezTo>
                  <a:pt x="1194290" y="425363"/>
                  <a:pt x="1204076" y="426057"/>
                  <a:pt x="1214094" y="428446"/>
                </a:cubicBezTo>
                <a:cubicBezTo>
                  <a:pt x="1223186" y="430603"/>
                  <a:pt x="1228580" y="423437"/>
                  <a:pt x="1237210" y="429910"/>
                </a:cubicBezTo>
                <a:cubicBezTo>
                  <a:pt x="1244839" y="435612"/>
                  <a:pt x="1227116" y="432915"/>
                  <a:pt x="1224497" y="432838"/>
                </a:cubicBezTo>
                <a:close/>
                <a:moveTo>
                  <a:pt x="1242296" y="430526"/>
                </a:moveTo>
                <a:cubicBezTo>
                  <a:pt x="1242527" y="427444"/>
                  <a:pt x="1261098" y="426673"/>
                  <a:pt x="1262100" y="430911"/>
                </a:cubicBezTo>
                <a:cubicBezTo>
                  <a:pt x="1263178" y="435920"/>
                  <a:pt x="1241834" y="435689"/>
                  <a:pt x="1242296" y="430526"/>
                </a:cubicBezTo>
                <a:close/>
                <a:moveTo>
                  <a:pt x="1279977" y="434687"/>
                </a:moveTo>
                <a:cubicBezTo>
                  <a:pt x="1276817" y="436845"/>
                  <a:pt x="1262177" y="435843"/>
                  <a:pt x="1266492" y="430141"/>
                </a:cubicBezTo>
                <a:cubicBezTo>
                  <a:pt x="1270268" y="425286"/>
                  <a:pt x="1282520" y="432915"/>
                  <a:pt x="1279977" y="434687"/>
                </a:cubicBezTo>
                <a:close/>
                <a:moveTo>
                  <a:pt x="1421144" y="439619"/>
                </a:moveTo>
                <a:cubicBezTo>
                  <a:pt x="1410202" y="440004"/>
                  <a:pt x="1400493" y="442008"/>
                  <a:pt x="1389474" y="439850"/>
                </a:cubicBezTo>
                <a:cubicBezTo>
                  <a:pt x="1384465" y="438848"/>
                  <a:pt x="1385544" y="431451"/>
                  <a:pt x="1383078" y="427983"/>
                </a:cubicBezTo>
                <a:cubicBezTo>
                  <a:pt x="1380381" y="424285"/>
                  <a:pt x="1374987" y="423976"/>
                  <a:pt x="1370903" y="423822"/>
                </a:cubicBezTo>
                <a:cubicBezTo>
                  <a:pt x="1338540" y="422743"/>
                  <a:pt x="1306099" y="421434"/>
                  <a:pt x="1273735" y="419353"/>
                </a:cubicBezTo>
                <a:cubicBezTo>
                  <a:pt x="1174410" y="412957"/>
                  <a:pt x="1074776" y="412418"/>
                  <a:pt x="975297" y="409336"/>
                </a:cubicBezTo>
                <a:cubicBezTo>
                  <a:pt x="931066" y="407949"/>
                  <a:pt x="886297" y="407949"/>
                  <a:pt x="841989" y="408257"/>
                </a:cubicBezTo>
                <a:cubicBezTo>
                  <a:pt x="823342" y="408411"/>
                  <a:pt x="805234" y="407563"/>
                  <a:pt x="786663" y="406408"/>
                </a:cubicBezTo>
                <a:cubicBezTo>
                  <a:pt x="767784" y="405252"/>
                  <a:pt x="708990" y="407486"/>
                  <a:pt x="730951" y="400089"/>
                </a:cubicBezTo>
                <a:cubicBezTo>
                  <a:pt x="755147" y="396776"/>
                  <a:pt x="779420" y="398856"/>
                  <a:pt x="803616" y="398856"/>
                </a:cubicBezTo>
                <a:cubicBezTo>
                  <a:pt x="822340" y="398856"/>
                  <a:pt x="878514" y="398008"/>
                  <a:pt x="889918" y="397700"/>
                </a:cubicBezTo>
                <a:cubicBezTo>
                  <a:pt x="899242" y="397469"/>
                  <a:pt x="908489" y="397546"/>
                  <a:pt x="917813" y="397238"/>
                </a:cubicBezTo>
                <a:cubicBezTo>
                  <a:pt x="922128" y="397084"/>
                  <a:pt x="948404" y="398471"/>
                  <a:pt x="950176" y="398317"/>
                </a:cubicBezTo>
                <a:cubicBezTo>
                  <a:pt x="953413" y="398240"/>
                  <a:pt x="972908" y="397007"/>
                  <a:pt x="978456" y="397392"/>
                </a:cubicBezTo>
                <a:cubicBezTo>
                  <a:pt x="984929" y="397777"/>
                  <a:pt x="1006273" y="398471"/>
                  <a:pt x="1011359" y="398240"/>
                </a:cubicBezTo>
                <a:cubicBezTo>
                  <a:pt x="1029698" y="397623"/>
                  <a:pt x="1048269" y="397931"/>
                  <a:pt x="1066608" y="398702"/>
                </a:cubicBezTo>
                <a:cubicBezTo>
                  <a:pt x="1079785" y="399241"/>
                  <a:pt x="1092962" y="397931"/>
                  <a:pt x="1106061" y="398085"/>
                </a:cubicBezTo>
                <a:cubicBezTo>
                  <a:pt x="1116926" y="398240"/>
                  <a:pt x="1156687" y="398163"/>
                  <a:pt x="1161387" y="399241"/>
                </a:cubicBezTo>
                <a:cubicBezTo>
                  <a:pt x="1164855" y="400089"/>
                  <a:pt x="1313265" y="398625"/>
                  <a:pt x="1316193" y="398471"/>
                </a:cubicBezTo>
                <a:cubicBezTo>
                  <a:pt x="1321972" y="398085"/>
                  <a:pt x="1327829" y="398394"/>
                  <a:pt x="1333608" y="398317"/>
                </a:cubicBezTo>
                <a:cubicBezTo>
                  <a:pt x="1347632" y="398085"/>
                  <a:pt x="1361811" y="396699"/>
                  <a:pt x="1375834" y="397931"/>
                </a:cubicBezTo>
                <a:cubicBezTo>
                  <a:pt x="1386854" y="398933"/>
                  <a:pt x="1399414" y="397854"/>
                  <a:pt x="1410125" y="400397"/>
                </a:cubicBezTo>
                <a:cubicBezTo>
                  <a:pt x="1419217" y="402786"/>
                  <a:pt x="1425998" y="439465"/>
                  <a:pt x="1421144" y="439619"/>
                </a:cubicBezTo>
                <a:close/>
                <a:moveTo>
                  <a:pt x="1438173" y="259924"/>
                </a:moveTo>
                <a:cubicBezTo>
                  <a:pt x="1438096" y="257997"/>
                  <a:pt x="1441101" y="257920"/>
                  <a:pt x="1441101" y="259847"/>
                </a:cubicBezTo>
                <a:cubicBezTo>
                  <a:pt x="1441178" y="261696"/>
                  <a:pt x="1438250" y="261850"/>
                  <a:pt x="1438173" y="259924"/>
                </a:cubicBezTo>
                <a:close/>
                <a:moveTo>
                  <a:pt x="1443490" y="271482"/>
                </a:moveTo>
                <a:cubicBezTo>
                  <a:pt x="1444107" y="272715"/>
                  <a:pt x="1444029" y="273717"/>
                  <a:pt x="1443182" y="274564"/>
                </a:cubicBezTo>
                <a:cubicBezTo>
                  <a:pt x="1438327" y="274719"/>
                  <a:pt x="1441795" y="265934"/>
                  <a:pt x="1443490" y="271482"/>
                </a:cubicBezTo>
                <a:close/>
                <a:moveTo>
                  <a:pt x="1444800" y="283349"/>
                </a:moveTo>
                <a:cubicBezTo>
                  <a:pt x="1447266" y="288589"/>
                  <a:pt x="1447497" y="294753"/>
                  <a:pt x="1448345" y="300301"/>
                </a:cubicBezTo>
                <a:cubicBezTo>
                  <a:pt x="1448807" y="303383"/>
                  <a:pt x="1452505" y="311937"/>
                  <a:pt x="1450040" y="314480"/>
                </a:cubicBezTo>
                <a:cubicBezTo>
                  <a:pt x="1447728" y="316791"/>
                  <a:pt x="1450888" y="323264"/>
                  <a:pt x="1450348" y="326577"/>
                </a:cubicBezTo>
                <a:cubicBezTo>
                  <a:pt x="1449424" y="332973"/>
                  <a:pt x="1445339" y="333589"/>
                  <a:pt x="1444877" y="326654"/>
                </a:cubicBezTo>
                <a:cubicBezTo>
                  <a:pt x="1444492" y="320028"/>
                  <a:pt x="1444029" y="313401"/>
                  <a:pt x="1443490" y="306774"/>
                </a:cubicBezTo>
                <a:cubicBezTo>
                  <a:pt x="1442873" y="299377"/>
                  <a:pt x="1440793" y="291517"/>
                  <a:pt x="1440947" y="284119"/>
                </a:cubicBezTo>
                <a:cubicBezTo>
                  <a:pt x="1441101" y="280575"/>
                  <a:pt x="1443413" y="280421"/>
                  <a:pt x="1444800" y="283349"/>
                </a:cubicBezTo>
                <a:close/>
                <a:moveTo>
                  <a:pt x="1455048" y="460116"/>
                </a:moveTo>
                <a:cubicBezTo>
                  <a:pt x="1454124" y="458035"/>
                  <a:pt x="1454817" y="454722"/>
                  <a:pt x="1457591" y="457342"/>
                </a:cubicBezTo>
                <a:cubicBezTo>
                  <a:pt x="1459980" y="459576"/>
                  <a:pt x="1456513" y="463583"/>
                  <a:pt x="1455048" y="460116"/>
                </a:cubicBezTo>
                <a:close/>
                <a:moveTo>
                  <a:pt x="1458516" y="446246"/>
                </a:moveTo>
                <a:cubicBezTo>
                  <a:pt x="1456281" y="449174"/>
                  <a:pt x="1449654" y="449251"/>
                  <a:pt x="1446572" y="448095"/>
                </a:cubicBezTo>
                <a:cubicBezTo>
                  <a:pt x="1443336" y="446862"/>
                  <a:pt x="1443875" y="439542"/>
                  <a:pt x="1443644" y="436922"/>
                </a:cubicBezTo>
                <a:cubicBezTo>
                  <a:pt x="1442873" y="428523"/>
                  <a:pt x="1439637" y="413882"/>
                  <a:pt x="1443105" y="405714"/>
                </a:cubicBezTo>
                <a:cubicBezTo>
                  <a:pt x="1443721" y="404250"/>
                  <a:pt x="1448499" y="403479"/>
                  <a:pt x="1449809" y="403711"/>
                </a:cubicBezTo>
                <a:cubicBezTo>
                  <a:pt x="1454201" y="404481"/>
                  <a:pt x="1455896" y="412264"/>
                  <a:pt x="1456435" y="415731"/>
                </a:cubicBezTo>
                <a:cubicBezTo>
                  <a:pt x="1457437" y="421742"/>
                  <a:pt x="1462369" y="441160"/>
                  <a:pt x="1458516" y="446246"/>
                </a:cubicBezTo>
                <a:close/>
                <a:moveTo>
                  <a:pt x="1469612" y="69672"/>
                </a:moveTo>
                <a:cubicBezTo>
                  <a:pt x="1468841" y="86316"/>
                  <a:pt x="1459132" y="169460"/>
                  <a:pt x="1458670" y="188107"/>
                </a:cubicBezTo>
                <a:cubicBezTo>
                  <a:pt x="1458208" y="205830"/>
                  <a:pt x="1454971" y="223630"/>
                  <a:pt x="1454971" y="241276"/>
                </a:cubicBezTo>
                <a:cubicBezTo>
                  <a:pt x="1454971" y="252680"/>
                  <a:pt x="1449886" y="253990"/>
                  <a:pt x="1448576" y="241970"/>
                </a:cubicBezTo>
                <a:cubicBezTo>
                  <a:pt x="1447959" y="236499"/>
                  <a:pt x="1446958" y="231105"/>
                  <a:pt x="1445725" y="225711"/>
                </a:cubicBezTo>
                <a:cubicBezTo>
                  <a:pt x="1441718" y="208065"/>
                  <a:pt x="1439637" y="190188"/>
                  <a:pt x="1436478" y="172388"/>
                </a:cubicBezTo>
                <a:cubicBezTo>
                  <a:pt x="1434475" y="160830"/>
                  <a:pt x="1418678" y="57112"/>
                  <a:pt x="1429774" y="56341"/>
                </a:cubicBezTo>
                <a:cubicBezTo>
                  <a:pt x="1440254" y="55648"/>
                  <a:pt x="1452043" y="56495"/>
                  <a:pt x="1462523" y="57112"/>
                </a:cubicBezTo>
                <a:cubicBezTo>
                  <a:pt x="1470691" y="57574"/>
                  <a:pt x="1469997" y="62198"/>
                  <a:pt x="1469612" y="69672"/>
                </a:cubicBezTo>
                <a:close/>
              </a:path>
            </a:pathLst>
          </a:custGeom>
          <a:solidFill>
            <a:schemeClr val="bg2"/>
          </a:solidFill>
          <a:ln w="7706" cap="flat">
            <a:noFill/>
            <a:prstDash val="solid"/>
            <a:miter/>
          </a:ln>
        </p:spPr>
        <p:txBody>
          <a:bodyPr rtlCol="0" anchor="ctr"/>
          <a:lstStyle/>
          <a:p>
            <a:endParaRPr lang="en-US"/>
          </a:p>
        </p:txBody>
      </p:sp>
    </p:spTree>
    <p:extLst>
      <p:ext uri="{BB962C8B-B14F-4D97-AF65-F5344CB8AC3E}">
        <p14:creationId xmlns:p14="http://schemas.microsoft.com/office/powerpoint/2010/main" val="139664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D3AE-065F-434B-A5FB-06C46A6CC8BC}"/>
              </a:ext>
            </a:extLst>
          </p:cNvPr>
          <p:cNvSpPr>
            <a:spLocks noGrp="1"/>
          </p:cNvSpPr>
          <p:nvPr>
            <p:ph type="title"/>
          </p:nvPr>
        </p:nvSpPr>
        <p:spPr>
          <a:xfrm>
            <a:off x="838199" y="365125"/>
            <a:ext cx="11143593" cy="1325563"/>
          </a:xfrm>
        </p:spPr>
        <p:txBody>
          <a:bodyPr/>
          <a:lstStyle/>
          <a:p>
            <a:r>
              <a:rPr lang="en-US" sz="4000" dirty="0">
                <a:latin typeface="Calibri" panose="020F0502020204030204" pitchFamily="34" charset="0"/>
                <a:cs typeface="Calibri" panose="020F0502020204030204" pitchFamily="34" charset="0"/>
              </a:rPr>
              <a:t>ACQUIRING AND RETAINING TALENT: </a:t>
            </a:r>
            <a:br>
              <a:rPr lang="en-US" sz="4000" dirty="0">
                <a:latin typeface="Calibri" panose="020F0502020204030204" pitchFamily="34" charset="0"/>
                <a:cs typeface="Calibri" panose="020F0502020204030204" pitchFamily="34" charset="0"/>
              </a:rPr>
            </a:br>
            <a:r>
              <a:rPr lang="en-US" sz="4000" dirty="0">
                <a:solidFill>
                  <a:schemeClr val="tx2"/>
                </a:solidFill>
                <a:latin typeface="Calibri" panose="020F0502020204030204" pitchFamily="34" charset="0"/>
                <a:cs typeface="Calibri" panose="020F0502020204030204" pitchFamily="34" charset="0"/>
              </a:rPr>
              <a:t>CREATE AND MAINTAIN A WINNING CULTURE</a:t>
            </a:r>
          </a:p>
        </p:txBody>
      </p:sp>
      <p:sp>
        <p:nvSpPr>
          <p:cNvPr id="3" name="TextBox 2">
            <a:extLst>
              <a:ext uri="{FF2B5EF4-FFF2-40B4-BE49-F238E27FC236}">
                <a16:creationId xmlns:a16="http://schemas.microsoft.com/office/drawing/2014/main" id="{6D22C0FE-7976-4C3A-98C1-4B954C1AA81D}"/>
              </a:ext>
            </a:extLst>
          </p:cNvPr>
          <p:cNvSpPr txBox="1"/>
          <p:nvPr/>
        </p:nvSpPr>
        <p:spPr>
          <a:xfrm>
            <a:off x="1373207" y="2574885"/>
            <a:ext cx="9717039" cy="2062103"/>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more </a:t>
            </a:r>
            <a:r>
              <a:rPr lang="en-US" sz="2400" b="1" dirty="0">
                <a:latin typeface="Calibri" panose="020F0502020204030204" pitchFamily="34" charset="0"/>
                <a:cs typeface="Calibri" panose="020F0502020204030204" pitchFamily="34" charset="0"/>
              </a:rPr>
              <a:t>comprehensive</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intentional</a:t>
            </a:r>
            <a:r>
              <a:rPr lang="en-US" sz="2400" dirty="0">
                <a:latin typeface="Calibri" panose="020F0502020204030204" pitchFamily="34" charset="0"/>
                <a:cs typeface="Calibri" panose="020F0502020204030204" pitchFamily="34" charset="0"/>
              </a:rPr>
              <a:t> onboarding program is key to retaining new team members:</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More than 1 day to 1 week, think </a:t>
            </a:r>
            <a:r>
              <a:rPr lang="en-US" sz="2000" b="1" dirty="0">
                <a:latin typeface="Calibri" panose="020F0502020204030204" pitchFamily="34" charset="0"/>
                <a:cs typeface="Calibri" panose="020F0502020204030204" pitchFamily="34" charset="0"/>
              </a:rPr>
              <a:t>integration</a:t>
            </a:r>
            <a:r>
              <a:rPr lang="en-US" sz="2000" dirty="0">
                <a:latin typeface="Calibri" panose="020F0502020204030204" pitchFamily="34" charset="0"/>
                <a:cs typeface="Calibri" panose="020F0502020204030204" pitchFamily="34" charset="0"/>
              </a:rPr>
              <a:t> to the position, team and company </a:t>
            </a: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Schedule in person onsite time (culture, people, customers)</a:t>
            </a: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Ensure you have a technical and culture components built into the program</a:t>
            </a: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Assign an onboarding buddy or mentor for the new team member</a:t>
            </a:r>
          </a:p>
        </p:txBody>
      </p:sp>
      <p:sp>
        <p:nvSpPr>
          <p:cNvPr id="13" name="TextBox 12">
            <a:extLst>
              <a:ext uri="{FF2B5EF4-FFF2-40B4-BE49-F238E27FC236}">
                <a16:creationId xmlns:a16="http://schemas.microsoft.com/office/drawing/2014/main" id="{1502792E-576F-4EF0-BD14-08D6CAE1972D}"/>
              </a:ext>
            </a:extLst>
          </p:cNvPr>
          <p:cNvSpPr txBox="1"/>
          <p:nvPr/>
        </p:nvSpPr>
        <p:spPr>
          <a:xfrm>
            <a:off x="838199" y="1690688"/>
            <a:ext cx="6094602" cy="523220"/>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RETAINING NEW TALENT:</a:t>
            </a:r>
          </a:p>
        </p:txBody>
      </p:sp>
      <p:sp>
        <p:nvSpPr>
          <p:cNvPr id="14" name="Graphic 5">
            <a:extLst>
              <a:ext uri="{FF2B5EF4-FFF2-40B4-BE49-F238E27FC236}">
                <a16:creationId xmlns:a16="http://schemas.microsoft.com/office/drawing/2014/main" id="{A11BA0EC-5E24-47EF-8792-6E4FD341452C}"/>
              </a:ext>
            </a:extLst>
          </p:cNvPr>
          <p:cNvSpPr/>
          <p:nvPr/>
        </p:nvSpPr>
        <p:spPr>
          <a:xfrm>
            <a:off x="642469" y="1618062"/>
            <a:ext cx="4365757" cy="756022"/>
          </a:xfrm>
          <a:custGeom>
            <a:avLst/>
            <a:gdLst>
              <a:gd name="connsiteX0" fmla="*/ 1483713 w 1484524"/>
              <a:gd name="connsiteY0" fmla="*/ 27522 h 492426"/>
              <a:gd name="connsiteX1" fmla="*/ 1476393 w 1484524"/>
              <a:gd name="connsiteY1" fmla="*/ 29680 h 492426"/>
              <a:gd name="connsiteX2" fmla="*/ 1471616 w 1484524"/>
              <a:gd name="connsiteY2" fmla="*/ 40005 h 492426"/>
              <a:gd name="connsiteX3" fmla="*/ 1456435 w 1484524"/>
              <a:gd name="connsiteY3" fmla="*/ 37077 h 492426"/>
              <a:gd name="connsiteX4" fmla="*/ 1439329 w 1484524"/>
              <a:gd name="connsiteY4" fmla="*/ 35999 h 492426"/>
              <a:gd name="connsiteX5" fmla="*/ 1428695 w 1484524"/>
              <a:gd name="connsiteY5" fmla="*/ 31760 h 492426"/>
              <a:gd name="connsiteX6" fmla="*/ 1428926 w 1484524"/>
              <a:gd name="connsiteY6" fmla="*/ 19740 h 492426"/>
              <a:gd name="connsiteX7" fmla="*/ 1407659 w 1484524"/>
              <a:gd name="connsiteY7" fmla="*/ 8027 h 492426"/>
              <a:gd name="connsiteX8" fmla="*/ 1396640 w 1484524"/>
              <a:gd name="connsiteY8" fmla="*/ 22668 h 492426"/>
              <a:gd name="connsiteX9" fmla="*/ 1392864 w 1484524"/>
              <a:gd name="connsiteY9" fmla="*/ 27831 h 492426"/>
              <a:gd name="connsiteX10" fmla="*/ 1325825 w 1484524"/>
              <a:gd name="connsiteY10" fmla="*/ 26752 h 492426"/>
              <a:gd name="connsiteX11" fmla="*/ 1163545 w 1484524"/>
              <a:gd name="connsiteY11" fmla="*/ 22822 h 492426"/>
              <a:gd name="connsiteX12" fmla="*/ 1094040 w 1484524"/>
              <a:gd name="connsiteY12" fmla="*/ 16580 h 492426"/>
              <a:gd name="connsiteX13" fmla="*/ 986624 w 1484524"/>
              <a:gd name="connsiteY13" fmla="*/ 8181 h 492426"/>
              <a:gd name="connsiteX14" fmla="*/ 948866 w 1484524"/>
              <a:gd name="connsiteY14" fmla="*/ 5407 h 492426"/>
              <a:gd name="connsiteX15" fmla="*/ 853471 w 1484524"/>
              <a:gd name="connsiteY15" fmla="*/ 1709 h 492426"/>
              <a:gd name="connsiteX16" fmla="*/ 811244 w 1484524"/>
              <a:gd name="connsiteY16" fmla="*/ 1400 h 492426"/>
              <a:gd name="connsiteX17" fmla="*/ 762699 w 1484524"/>
              <a:gd name="connsiteY17" fmla="*/ 13 h 492426"/>
              <a:gd name="connsiteX18" fmla="*/ 645881 w 1484524"/>
              <a:gd name="connsiteY18" fmla="*/ 3173 h 492426"/>
              <a:gd name="connsiteX19" fmla="*/ 479671 w 1484524"/>
              <a:gd name="connsiteY19" fmla="*/ 10416 h 492426"/>
              <a:gd name="connsiteX20" fmla="*/ 294351 w 1484524"/>
              <a:gd name="connsiteY20" fmla="*/ 20664 h 492426"/>
              <a:gd name="connsiteX21" fmla="*/ 211207 w 1484524"/>
              <a:gd name="connsiteY21" fmla="*/ 22205 h 492426"/>
              <a:gd name="connsiteX22" fmla="*/ 181233 w 1484524"/>
              <a:gd name="connsiteY22" fmla="*/ 22128 h 492426"/>
              <a:gd name="connsiteX23" fmla="*/ 150719 w 1484524"/>
              <a:gd name="connsiteY23" fmla="*/ 20818 h 492426"/>
              <a:gd name="connsiteX24" fmla="*/ 139468 w 1484524"/>
              <a:gd name="connsiteY24" fmla="*/ 19277 h 492426"/>
              <a:gd name="connsiteX25" fmla="*/ 109339 w 1484524"/>
              <a:gd name="connsiteY25" fmla="*/ 18430 h 492426"/>
              <a:gd name="connsiteX26" fmla="*/ 74433 w 1484524"/>
              <a:gd name="connsiteY26" fmla="*/ 24825 h 492426"/>
              <a:gd name="connsiteX27" fmla="*/ 60486 w 1484524"/>
              <a:gd name="connsiteY27" fmla="*/ 28986 h 492426"/>
              <a:gd name="connsiteX28" fmla="*/ 48234 w 1484524"/>
              <a:gd name="connsiteY28" fmla="*/ 22591 h 492426"/>
              <a:gd name="connsiteX29" fmla="*/ 38448 w 1484524"/>
              <a:gd name="connsiteY29" fmla="*/ 29372 h 492426"/>
              <a:gd name="connsiteX30" fmla="*/ 34749 w 1484524"/>
              <a:gd name="connsiteY30" fmla="*/ 42779 h 492426"/>
              <a:gd name="connsiteX31" fmla="*/ 19260 w 1484524"/>
              <a:gd name="connsiteY31" fmla="*/ 41007 h 492426"/>
              <a:gd name="connsiteX32" fmla="*/ 8165 w 1484524"/>
              <a:gd name="connsiteY32" fmla="*/ 44398 h 492426"/>
              <a:gd name="connsiteX33" fmla="*/ 3310 w 1484524"/>
              <a:gd name="connsiteY33" fmla="*/ 71444 h 492426"/>
              <a:gd name="connsiteX34" fmla="*/ 22882 w 1484524"/>
              <a:gd name="connsiteY34" fmla="*/ 80306 h 492426"/>
              <a:gd name="connsiteX35" fmla="*/ 19723 w 1484524"/>
              <a:gd name="connsiteY35" fmla="*/ 144340 h 492426"/>
              <a:gd name="connsiteX36" fmla="*/ 17565 w 1484524"/>
              <a:gd name="connsiteY36" fmla="*/ 202902 h 492426"/>
              <a:gd name="connsiteX37" fmla="*/ 18721 w 1484524"/>
              <a:gd name="connsiteY37" fmla="*/ 324035 h 492426"/>
              <a:gd name="connsiteX38" fmla="*/ 31435 w 1484524"/>
              <a:gd name="connsiteY38" fmla="*/ 447787 h 492426"/>
              <a:gd name="connsiteX39" fmla="*/ 45999 w 1484524"/>
              <a:gd name="connsiteY39" fmla="*/ 454414 h 492426"/>
              <a:gd name="connsiteX40" fmla="*/ 57866 w 1484524"/>
              <a:gd name="connsiteY40" fmla="*/ 431374 h 492426"/>
              <a:gd name="connsiteX41" fmla="*/ 74279 w 1484524"/>
              <a:gd name="connsiteY41" fmla="*/ 462659 h 492426"/>
              <a:gd name="connsiteX42" fmla="*/ 87147 w 1484524"/>
              <a:gd name="connsiteY42" fmla="*/ 465741 h 492426"/>
              <a:gd name="connsiteX43" fmla="*/ 90615 w 1484524"/>
              <a:gd name="connsiteY43" fmla="*/ 454876 h 492426"/>
              <a:gd name="connsiteX44" fmla="*/ 87301 w 1484524"/>
              <a:gd name="connsiteY44" fmla="*/ 423052 h 492426"/>
              <a:gd name="connsiteX45" fmla="*/ 114348 w 1484524"/>
              <a:gd name="connsiteY45" fmla="*/ 415115 h 492426"/>
              <a:gd name="connsiteX46" fmla="*/ 157654 w 1484524"/>
              <a:gd name="connsiteY46" fmla="*/ 413420 h 492426"/>
              <a:gd name="connsiteX47" fmla="*/ 239487 w 1484524"/>
              <a:gd name="connsiteY47" fmla="*/ 411031 h 492426"/>
              <a:gd name="connsiteX48" fmla="*/ 300053 w 1484524"/>
              <a:gd name="connsiteY48" fmla="*/ 408642 h 492426"/>
              <a:gd name="connsiteX49" fmla="*/ 331184 w 1484524"/>
              <a:gd name="connsiteY49" fmla="*/ 408719 h 492426"/>
              <a:gd name="connsiteX50" fmla="*/ 419799 w 1484524"/>
              <a:gd name="connsiteY50" fmla="*/ 407409 h 492426"/>
              <a:gd name="connsiteX51" fmla="*/ 437367 w 1484524"/>
              <a:gd name="connsiteY51" fmla="*/ 407795 h 492426"/>
              <a:gd name="connsiteX52" fmla="*/ 468190 w 1484524"/>
              <a:gd name="connsiteY52" fmla="*/ 406870 h 492426"/>
              <a:gd name="connsiteX53" fmla="*/ 494620 w 1484524"/>
              <a:gd name="connsiteY53" fmla="*/ 407178 h 492426"/>
              <a:gd name="connsiteX54" fmla="*/ 527831 w 1484524"/>
              <a:gd name="connsiteY54" fmla="*/ 407795 h 492426"/>
              <a:gd name="connsiteX55" fmla="*/ 567746 w 1484524"/>
              <a:gd name="connsiteY55" fmla="*/ 408796 h 492426"/>
              <a:gd name="connsiteX56" fmla="*/ 568440 w 1484524"/>
              <a:gd name="connsiteY56" fmla="*/ 412649 h 492426"/>
              <a:gd name="connsiteX57" fmla="*/ 497086 w 1484524"/>
              <a:gd name="connsiteY57" fmla="*/ 416117 h 492426"/>
              <a:gd name="connsiteX58" fmla="*/ 448618 w 1484524"/>
              <a:gd name="connsiteY58" fmla="*/ 417581 h 492426"/>
              <a:gd name="connsiteX59" fmla="*/ 214906 w 1484524"/>
              <a:gd name="connsiteY59" fmla="*/ 427444 h 492426"/>
              <a:gd name="connsiteX60" fmla="*/ 152028 w 1484524"/>
              <a:gd name="connsiteY60" fmla="*/ 429987 h 492426"/>
              <a:gd name="connsiteX61" fmla="*/ 109108 w 1484524"/>
              <a:gd name="connsiteY61" fmla="*/ 435920 h 492426"/>
              <a:gd name="connsiteX62" fmla="*/ 132610 w 1484524"/>
              <a:gd name="connsiteY62" fmla="*/ 447016 h 492426"/>
              <a:gd name="connsiteX63" fmla="*/ 215600 w 1484524"/>
              <a:gd name="connsiteY63" fmla="*/ 447016 h 492426"/>
              <a:gd name="connsiteX64" fmla="*/ 511958 w 1484524"/>
              <a:gd name="connsiteY64" fmla="*/ 444705 h 492426"/>
              <a:gd name="connsiteX65" fmla="*/ 613210 w 1484524"/>
              <a:gd name="connsiteY65" fmla="*/ 444319 h 492426"/>
              <a:gd name="connsiteX66" fmla="*/ 766166 w 1484524"/>
              <a:gd name="connsiteY66" fmla="*/ 443317 h 492426"/>
              <a:gd name="connsiteX67" fmla="*/ 1058749 w 1484524"/>
              <a:gd name="connsiteY67" fmla="*/ 448172 h 492426"/>
              <a:gd name="connsiteX68" fmla="*/ 1203229 w 1484524"/>
              <a:gd name="connsiteY68" fmla="*/ 450484 h 492426"/>
              <a:gd name="connsiteX69" fmla="*/ 1264257 w 1484524"/>
              <a:gd name="connsiteY69" fmla="*/ 450484 h 492426"/>
              <a:gd name="connsiteX70" fmla="*/ 1331296 w 1484524"/>
              <a:gd name="connsiteY70" fmla="*/ 451871 h 492426"/>
              <a:gd name="connsiteX71" fmla="*/ 1341159 w 1484524"/>
              <a:gd name="connsiteY71" fmla="*/ 451948 h 492426"/>
              <a:gd name="connsiteX72" fmla="*/ 1357187 w 1484524"/>
              <a:gd name="connsiteY72" fmla="*/ 451871 h 492426"/>
              <a:gd name="connsiteX73" fmla="*/ 1383694 w 1484524"/>
              <a:gd name="connsiteY73" fmla="*/ 452564 h 492426"/>
              <a:gd name="connsiteX74" fmla="*/ 1430699 w 1484524"/>
              <a:gd name="connsiteY74" fmla="*/ 459114 h 492426"/>
              <a:gd name="connsiteX75" fmla="*/ 1433088 w 1484524"/>
              <a:gd name="connsiteY75" fmla="*/ 473909 h 492426"/>
              <a:gd name="connsiteX76" fmla="*/ 1436555 w 1484524"/>
              <a:gd name="connsiteY76" fmla="*/ 488858 h 492426"/>
              <a:gd name="connsiteX77" fmla="*/ 1443798 w 1484524"/>
              <a:gd name="connsiteY77" fmla="*/ 489551 h 492426"/>
              <a:gd name="connsiteX78" fmla="*/ 1445494 w 1484524"/>
              <a:gd name="connsiteY78" fmla="*/ 477222 h 492426"/>
              <a:gd name="connsiteX79" fmla="*/ 1445185 w 1484524"/>
              <a:gd name="connsiteY79" fmla="*/ 467667 h 492426"/>
              <a:gd name="connsiteX80" fmla="*/ 1453739 w 1484524"/>
              <a:gd name="connsiteY80" fmla="*/ 464123 h 492426"/>
              <a:gd name="connsiteX81" fmla="*/ 1467917 w 1484524"/>
              <a:gd name="connsiteY81" fmla="*/ 490707 h 492426"/>
              <a:gd name="connsiteX82" fmla="*/ 1479244 w 1484524"/>
              <a:gd name="connsiteY82" fmla="*/ 489243 h 492426"/>
              <a:gd name="connsiteX83" fmla="*/ 1479937 w 1484524"/>
              <a:gd name="connsiteY83" fmla="*/ 480227 h 492426"/>
              <a:gd name="connsiteX84" fmla="*/ 1479552 w 1484524"/>
              <a:gd name="connsiteY84" fmla="*/ 464046 h 492426"/>
              <a:gd name="connsiteX85" fmla="*/ 1478628 w 1484524"/>
              <a:gd name="connsiteY85" fmla="*/ 427906 h 492426"/>
              <a:gd name="connsiteX86" fmla="*/ 1473388 w 1484524"/>
              <a:gd name="connsiteY86" fmla="*/ 375970 h 492426"/>
              <a:gd name="connsiteX87" fmla="*/ 1468918 w 1484524"/>
              <a:gd name="connsiteY87" fmla="*/ 284274 h 492426"/>
              <a:gd name="connsiteX88" fmla="*/ 1473619 w 1484524"/>
              <a:gd name="connsiteY88" fmla="*/ 189186 h 492426"/>
              <a:gd name="connsiteX89" fmla="*/ 1475622 w 1484524"/>
              <a:gd name="connsiteY89" fmla="*/ 161985 h 492426"/>
              <a:gd name="connsiteX90" fmla="*/ 1481941 w 1484524"/>
              <a:gd name="connsiteY90" fmla="*/ 69210 h 492426"/>
              <a:gd name="connsiteX91" fmla="*/ 1483713 w 1484524"/>
              <a:gd name="connsiteY91" fmla="*/ 27522 h 492426"/>
              <a:gd name="connsiteX92" fmla="*/ 30665 w 1484524"/>
              <a:gd name="connsiteY92" fmla="*/ 230026 h 492426"/>
              <a:gd name="connsiteX93" fmla="*/ 32437 w 1484524"/>
              <a:gd name="connsiteY93" fmla="*/ 237346 h 492426"/>
              <a:gd name="connsiteX94" fmla="*/ 31821 w 1484524"/>
              <a:gd name="connsiteY94" fmla="*/ 244590 h 492426"/>
              <a:gd name="connsiteX95" fmla="*/ 30665 w 1484524"/>
              <a:gd name="connsiteY95" fmla="*/ 230026 h 492426"/>
              <a:gd name="connsiteX96" fmla="*/ 31744 w 1484524"/>
              <a:gd name="connsiteY96" fmla="*/ 373890 h 492426"/>
              <a:gd name="connsiteX97" fmla="*/ 30896 w 1484524"/>
              <a:gd name="connsiteY97" fmla="*/ 358556 h 492426"/>
              <a:gd name="connsiteX98" fmla="*/ 29509 w 1484524"/>
              <a:gd name="connsiteY98" fmla="*/ 312322 h 492426"/>
              <a:gd name="connsiteX99" fmla="*/ 29432 w 1484524"/>
              <a:gd name="connsiteY99" fmla="*/ 263700 h 492426"/>
              <a:gd name="connsiteX100" fmla="*/ 31204 w 1484524"/>
              <a:gd name="connsiteY100" fmla="*/ 247826 h 492426"/>
              <a:gd name="connsiteX101" fmla="*/ 33362 w 1484524"/>
              <a:gd name="connsiteY101" fmla="*/ 251679 h 492426"/>
              <a:gd name="connsiteX102" fmla="*/ 37369 w 1484524"/>
              <a:gd name="connsiteY102" fmla="*/ 318486 h 492426"/>
              <a:gd name="connsiteX103" fmla="*/ 38525 w 1484524"/>
              <a:gd name="connsiteY103" fmla="*/ 356937 h 492426"/>
              <a:gd name="connsiteX104" fmla="*/ 38216 w 1484524"/>
              <a:gd name="connsiteY104" fmla="*/ 375970 h 492426"/>
              <a:gd name="connsiteX105" fmla="*/ 31744 w 1484524"/>
              <a:gd name="connsiteY105" fmla="*/ 373890 h 492426"/>
              <a:gd name="connsiteX106" fmla="*/ 37292 w 1484524"/>
              <a:gd name="connsiteY106" fmla="*/ 411724 h 492426"/>
              <a:gd name="connsiteX107" fmla="*/ 41530 w 1484524"/>
              <a:gd name="connsiteY107" fmla="*/ 412187 h 492426"/>
              <a:gd name="connsiteX108" fmla="*/ 37292 w 1484524"/>
              <a:gd name="connsiteY108" fmla="*/ 411724 h 492426"/>
              <a:gd name="connsiteX109" fmla="*/ 1180420 w 1484524"/>
              <a:gd name="connsiteY109" fmla="*/ 33841 h 492426"/>
              <a:gd name="connsiteX110" fmla="*/ 1175335 w 1484524"/>
              <a:gd name="connsiteY110" fmla="*/ 33995 h 492426"/>
              <a:gd name="connsiteX111" fmla="*/ 1180420 w 1484524"/>
              <a:gd name="connsiteY111" fmla="*/ 33841 h 492426"/>
              <a:gd name="connsiteX112" fmla="*/ 460022 w 1484524"/>
              <a:gd name="connsiteY112" fmla="*/ 21281 h 492426"/>
              <a:gd name="connsiteX113" fmla="*/ 486914 w 1484524"/>
              <a:gd name="connsiteY113" fmla="*/ 18507 h 492426"/>
              <a:gd name="connsiteX114" fmla="*/ 553568 w 1484524"/>
              <a:gd name="connsiteY114" fmla="*/ 15193 h 492426"/>
              <a:gd name="connsiteX115" fmla="*/ 650505 w 1484524"/>
              <a:gd name="connsiteY115" fmla="*/ 13267 h 492426"/>
              <a:gd name="connsiteX116" fmla="*/ 797528 w 1484524"/>
              <a:gd name="connsiteY116" fmla="*/ 9876 h 492426"/>
              <a:gd name="connsiteX117" fmla="*/ 1027310 w 1484524"/>
              <a:gd name="connsiteY117" fmla="*/ 17659 h 492426"/>
              <a:gd name="connsiteX118" fmla="*/ 1097970 w 1484524"/>
              <a:gd name="connsiteY118" fmla="*/ 24440 h 492426"/>
              <a:gd name="connsiteX119" fmla="*/ 1138733 w 1484524"/>
              <a:gd name="connsiteY119" fmla="*/ 28293 h 492426"/>
              <a:gd name="connsiteX120" fmla="*/ 1170326 w 1484524"/>
              <a:gd name="connsiteY120" fmla="*/ 33533 h 492426"/>
              <a:gd name="connsiteX121" fmla="*/ 1154144 w 1484524"/>
              <a:gd name="connsiteY121" fmla="*/ 35459 h 492426"/>
              <a:gd name="connsiteX122" fmla="*/ 1141122 w 1484524"/>
              <a:gd name="connsiteY122" fmla="*/ 34766 h 492426"/>
              <a:gd name="connsiteX123" fmla="*/ 1126635 w 1484524"/>
              <a:gd name="connsiteY123" fmla="*/ 34534 h 492426"/>
              <a:gd name="connsiteX124" fmla="*/ 1057824 w 1484524"/>
              <a:gd name="connsiteY124" fmla="*/ 32993 h 492426"/>
              <a:gd name="connsiteX125" fmla="*/ 956726 w 1484524"/>
              <a:gd name="connsiteY125" fmla="*/ 28909 h 492426"/>
              <a:gd name="connsiteX126" fmla="*/ 716388 w 1484524"/>
              <a:gd name="connsiteY126" fmla="*/ 23901 h 492426"/>
              <a:gd name="connsiteX127" fmla="*/ 670770 w 1484524"/>
              <a:gd name="connsiteY127" fmla="*/ 23670 h 492426"/>
              <a:gd name="connsiteX128" fmla="*/ 632319 w 1484524"/>
              <a:gd name="connsiteY128" fmla="*/ 23053 h 492426"/>
              <a:gd name="connsiteX129" fmla="*/ 558731 w 1484524"/>
              <a:gd name="connsiteY129" fmla="*/ 23284 h 492426"/>
              <a:gd name="connsiteX130" fmla="*/ 482985 w 1484524"/>
              <a:gd name="connsiteY130" fmla="*/ 23130 h 492426"/>
              <a:gd name="connsiteX131" fmla="*/ 461794 w 1484524"/>
              <a:gd name="connsiteY131" fmla="*/ 22822 h 492426"/>
              <a:gd name="connsiteX132" fmla="*/ 460022 w 1484524"/>
              <a:gd name="connsiteY132" fmla="*/ 21281 h 492426"/>
              <a:gd name="connsiteX133" fmla="*/ 71273 w 1484524"/>
              <a:gd name="connsiteY133" fmla="*/ 376895 h 492426"/>
              <a:gd name="connsiteX134" fmla="*/ 70118 w 1484524"/>
              <a:gd name="connsiteY134" fmla="*/ 372888 h 492426"/>
              <a:gd name="connsiteX135" fmla="*/ 68422 w 1484524"/>
              <a:gd name="connsiteY135" fmla="*/ 347537 h 492426"/>
              <a:gd name="connsiteX136" fmla="*/ 65726 w 1484524"/>
              <a:gd name="connsiteY136" fmla="*/ 259770 h 492426"/>
              <a:gd name="connsiteX137" fmla="*/ 66188 w 1484524"/>
              <a:gd name="connsiteY137" fmla="*/ 247595 h 492426"/>
              <a:gd name="connsiteX138" fmla="*/ 69270 w 1484524"/>
              <a:gd name="connsiteY138" fmla="*/ 258151 h 492426"/>
              <a:gd name="connsiteX139" fmla="*/ 76821 w 1484524"/>
              <a:gd name="connsiteY139" fmla="*/ 369575 h 492426"/>
              <a:gd name="connsiteX140" fmla="*/ 71273 w 1484524"/>
              <a:gd name="connsiteY140" fmla="*/ 376895 h 492426"/>
              <a:gd name="connsiteX141" fmla="*/ 561967 w 1484524"/>
              <a:gd name="connsiteY141" fmla="*/ 388762 h 492426"/>
              <a:gd name="connsiteX142" fmla="*/ 483062 w 1484524"/>
              <a:gd name="connsiteY142" fmla="*/ 390996 h 492426"/>
              <a:gd name="connsiteX143" fmla="*/ 426734 w 1484524"/>
              <a:gd name="connsiteY143" fmla="*/ 392383 h 492426"/>
              <a:gd name="connsiteX144" fmla="*/ 385586 w 1484524"/>
              <a:gd name="connsiteY144" fmla="*/ 393000 h 492426"/>
              <a:gd name="connsiteX145" fmla="*/ 301826 w 1484524"/>
              <a:gd name="connsiteY145" fmla="*/ 392692 h 492426"/>
              <a:gd name="connsiteX146" fmla="*/ 152414 w 1484524"/>
              <a:gd name="connsiteY146" fmla="*/ 384909 h 492426"/>
              <a:gd name="connsiteX147" fmla="*/ 91770 w 1484524"/>
              <a:gd name="connsiteY147" fmla="*/ 384370 h 492426"/>
              <a:gd name="connsiteX148" fmla="*/ 87455 w 1484524"/>
              <a:gd name="connsiteY148" fmla="*/ 374352 h 492426"/>
              <a:gd name="connsiteX149" fmla="*/ 85298 w 1484524"/>
              <a:gd name="connsiteY149" fmla="*/ 339292 h 492426"/>
              <a:gd name="connsiteX150" fmla="*/ 72815 w 1484524"/>
              <a:gd name="connsiteY150" fmla="*/ 202671 h 492426"/>
              <a:gd name="connsiteX151" fmla="*/ 69039 w 1484524"/>
              <a:gd name="connsiteY151" fmla="*/ 96411 h 492426"/>
              <a:gd name="connsiteX152" fmla="*/ 64107 w 1484524"/>
              <a:gd name="connsiteY152" fmla="*/ 72446 h 492426"/>
              <a:gd name="connsiteX153" fmla="*/ 70349 w 1484524"/>
              <a:gd name="connsiteY153" fmla="*/ 55879 h 492426"/>
              <a:gd name="connsiteX154" fmla="*/ 84065 w 1484524"/>
              <a:gd name="connsiteY154" fmla="*/ 54261 h 492426"/>
              <a:gd name="connsiteX155" fmla="*/ 98243 w 1484524"/>
              <a:gd name="connsiteY155" fmla="*/ 54800 h 492426"/>
              <a:gd name="connsiteX156" fmla="*/ 135230 w 1484524"/>
              <a:gd name="connsiteY156" fmla="*/ 54569 h 492426"/>
              <a:gd name="connsiteX157" fmla="*/ 242492 w 1484524"/>
              <a:gd name="connsiteY157" fmla="*/ 54800 h 492426"/>
              <a:gd name="connsiteX158" fmla="*/ 257364 w 1484524"/>
              <a:gd name="connsiteY158" fmla="*/ 54415 h 492426"/>
              <a:gd name="connsiteX159" fmla="*/ 265224 w 1484524"/>
              <a:gd name="connsiteY159" fmla="*/ 54338 h 492426"/>
              <a:gd name="connsiteX160" fmla="*/ 309762 w 1484524"/>
              <a:gd name="connsiteY160" fmla="*/ 52643 h 492426"/>
              <a:gd name="connsiteX161" fmla="*/ 335037 w 1484524"/>
              <a:gd name="connsiteY161" fmla="*/ 52411 h 492426"/>
              <a:gd name="connsiteX162" fmla="*/ 452008 w 1484524"/>
              <a:gd name="connsiteY162" fmla="*/ 49483 h 492426"/>
              <a:gd name="connsiteX163" fmla="*/ 592250 w 1484524"/>
              <a:gd name="connsiteY163" fmla="*/ 47557 h 492426"/>
              <a:gd name="connsiteX164" fmla="*/ 631087 w 1484524"/>
              <a:gd name="connsiteY164" fmla="*/ 47557 h 492426"/>
              <a:gd name="connsiteX165" fmla="*/ 759616 w 1484524"/>
              <a:gd name="connsiteY165" fmla="*/ 46555 h 492426"/>
              <a:gd name="connsiteX166" fmla="*/ 819952 w 1484524"/>
              <a:gd name="connsiteY166" fmla="*/ 47788 h 492426"/>
              <a:gd name="connsiteX167" fmla="*/ 953798 w 1484524"/>
              <a:gd name="connsiteY167" fmla="*/ 49792 h 492426"/>
              <a:gd name="connsiteX168" fmla="*/ 1094426 w 1484524"/>
              <a:gd name="connsiteY168" fmla="*/ 52026 h 492426"/>
              <a:gd name="connsiteX169" fmla="*/ 1193288 w 1484524"/>
              <a:gd name="connsiteY169" fmla="*/ 56033 h 492426"/>
              <a:gd name="connsiteX170" fmla="*/ 1368900 w 1484524"/>
              <a:gd name="connsiteY170" fmla="*/ 55956 h 492426"/>
              <a:gd name="connsiteX171" fmla="*/ 1375372 w 1484524"/>
              <a:gd name="connsiteY171" fmla="*/ 62275 h 492426"/>
              <a:gd name="connsiteX172" fmla="*/ 1385775 w 1484524"/>
              <a:gd name="connsiteY172" fmla="*/ 63585 h 492426"/>
              <a:gd name="connsiteX173" fmla="*/ 1395253 w 1484524"/>
              <a:gd name="connsiteY173" fmla="*/ 72523 h 492426"/>
              <a:gd name="connsiteX174" fmla="*/ 1394945 w 1484524"/>
              <a:gd name="connsiteY174" fmla="*/ 122995 h 492426"/>
              <a:gd name="connsiteX175" fmla="*/ 1401032 w 1484524"/>
              <a:gd name="connsiteY175" fmla="*/ 239966 h 492426"/>
              <a:gd name="connsiteX176" fmla="*/ 1403652 w 1484524"/>
              <a:gd name="connsiteY176" fmla="*/ 276491 h 492426"/>
              <a:gd name="connsiteX177" fmla="*/ 1405116 w 1484524"/>
              <a:gd name="connsiteY177" fmla="*/ 301149 h 492426"/>
              <a:gd name="connsiteX178" fmla="*/ 1406272 w 1484524"/>
              <a:gd name="connsiteY178" fmla="*/ 307930 h 492426"/>
              <a:gd name="connsiteX179" fmla="*/ 1410741 w 1484524"/>
              <a:gd name="connsiteY179" fmla="*/ 349771 h 492426"/>
              <a:gd name="connsiteX180" fmla="*/ 1413284 w 1484524"/>
              <a:gd name="connsiteY180" fmla="*/ 375277 h 492426"/>
              <a:gd name="connsiteX181" fmla="*/ 1314036 w 1484524"/>
              <a:gd name="connsiteY181" fmla="*/ 379823 h 492426"/>
              <a:gd name="connsiteX182" fmla="*/ 1237673 w 1484524"/>
              <a:gd name="connsiteY182" fmla="*/ 379900 h 492426"/>
              <a:gd name="connsiteX183" fmla="*/ 1083407 w 1484524"/>
              <a:gd name="connsiteY183" fmla="*/ 381056 h 492426"/>
              <a:gd name="connsiteX184" fmla="*/ 933763 w 1484524"/>
              <a:gd name="connsiteY184" fmla="*/ 380671 h 492426"/>
              <a:gd name="connsiteX185" fmla="*/ 814403 w 1484524"/>
              <a:gd name="connsiteY185" fmla="*/ 380671 h 492426"/>
              <a:gd name="connsiteX186" fmla="*/ 561967 w 1484524"/>
              <a:gd name="connsiteY186" fmla="*/ 388762 h 492426"/>
              <a:gd name="connsiteX187" fmla="*/ 622842 w 1484524"/>
              <a:gd name="connsiteY187" fmla="*/ 409798 h 492426"/>
              <a:gd name="connsiteX188" fmla="*/ 595718 w 1484524"/>
              <a:gd name="connsiteY188" fmla="*/ 410723 h 492426"/>
              <a:gd name="connsiteX189" fmla="*/ 622842 w 1484524"/>
              <a:gd name="connsiteY189" fmla="*/ 409798 h 492426"/>
              <a:gd name="connsiteX190" fmla="*/ 315233 w 1484524"/>
              <a:gd name="connsiteY190" fmla="*/ 438232 h 492426"/>
              <a:gd name="connsiteX191" fmla="*/ 314694 w 1484524"/>
              <a:gd name="connsiteY191" fmla="*/ 433917 h 492426"/>
              <a:gd name="connsiteX192" fmla="*/ 321860 w 1484524"/>
              <a:gd name="connsiteY192" fmla="*/ 435535 h 492426"/>
              <a:gd name="connsiteX193" fmla="*/ 327717 w 1484524"/>
              <a:gd name="connsiteY193" fmla="*/ 438155 h 492426"/>
              <a:gd name="connsiteX194" fmla="*/ 315233 w 1484524"/>
              <a:gd name="connsiteY194" fmla="*/ 438232 h 492426"/>
              <a:gd name="connsiteX195" fmla="*/ 887067 w 1484524"/>
              <a:gd name="connsiteY195" fmla="*/ 436845 h 492426"/>
              <a:gd name="connsiteX196" fmla="*/ 674547 w 1484524"/>
              <a:gd name="connsiteY196" fmla="*/ 436922 h 492426"/>
              <a:gd name="connsiteX197" fmla="*/ 538311 w 1484524"/>
              <a:gd name="connsiteY197" fmla="*/ 436382 h 492426"/>
              <a:gd name="connsiteX198" fmla="*/ 385663 w 1484524"/>
              <a:gd name="connsiteY198" fmla="*/ 440543 h 492426"/>
              <a:gd name="connsiteX199" fmla="*/ 351912 w 1484524"/>
              <a:gd name="connsiteY199" fmla="*/ 439850 h 492426"/>
              <a:gd name="connsiteX200" fmla="*/ 333881 w 1484524"/>
              <a:gd name="connsiteY200" fmla="*/ 438617 h 492426"/>
              <a:gd name="connsiteX201" fmla="*/ 334035 w 1484524"/>
              <a:gd name="connsiteY201" fmla="*/ 435304 h 492426"/>
              <a:gd name="connsiteX202" fmla="*/ 397838 w 1484524"/>
              <a:gd name="connsiteY202" fmla="*/ 431682 h 492426"/>
              <a:gd name="connsiteX203" fmla="*/ 572909 w 1484524"/>
              <a:gd name="connsiteY203" fmla="*/ 425055 h 492426"/>
              <a:gd name="connsiteX204" fmla="*/ 643108 w 1484524"/>
              <a:gd name="connsiteY204" fmla="*/ 422281 h 492426"/>
              <a:gd name="connsiteX205" fmla="*/ 789822 w 1484524"/>
              <a:gd name="connsiteY205" fmla="*/ 419969 h 492426"/>
              <a:gd name="connsiteX206" fmla="*/ 896931 w 1484524"/>
              <a:gd name="connsiteY206" fmla="*/ 424978 h 492426"/>
              <a:gd name="connsiteX207" fmla="*/ 917582 w 1484524"/>
              <a:gd name="connsiteY207" fmla="*/ 426519 h 492426"/>
              <a:gd name="connsiteX208" fmla="*/ 941546 w 1484524"/>
              <a:gd name="connsiteY208" fmla="*/ 426905 h 492426"/>
              <a:gd name="connsiteX209" fmla="*/ 1015366 w 1484524"/>
              <a:gd name="connsiteY209" fmla="*/ 436768 h 492426"/>
              <a:gd name="connsiteX210" fmla="*/ 887067 w 1484524"/>
              <a:gd name="connsiteY210" fmla="*/ 436845 h 492426"/>
              <a:gd name="connsiteX211" fmla="*/ 1056668 w 1484524"/>
              <a:gd name="connsiteY211" fmla="*/ 436845 h 492426"/>
              <a:gd name="connsiteX212" fmla="*/ 1040178 w 1484524"/>
              <a:gd name="connsiteY212" fmla="*/ 438617 h 492426"/>
              <a:gd name="connsiteX213" fmla="*/ 1021299 w 1484524"/>
              <a:gd name="connsiteY213" fmla="*/ 438155 h 492426"/>
              <a:gd name="connsiteX214" fmla="*/ 1020220 w 1484524"/>
              <a:gd name="connsiteY214" fmla="*/ 432992 h 492426"/>
              <a:gd name="connsiteX215" fmla="*/ 1034245 w 1484524"/>
              <a:gd name="connsiteY215" fmla="*/ 432376 h 492426"/>
              <a:gd name="connsiteX216" fmla="*/ 1050504 w 1484524"/>
              <a:gd name="connsiteY216" fmla="*/ 434379 h 492426"/>
              <a:gd name="connsiteX217" fmla="*/ 1056668 w 1484524"/>
              <a:gd name="connsiteY217" fmla="*/ 436845 h 492426"/>
              <a:gd name="connsiteX218" fmla="*/ 1064451 w 1484524"/>
              <a:gd name="connsiteY218" fmla="*/ 423129 h 492426"/>
              <a:gd name="connsiteX219" fmla="*/ 1070384 w 1484524"/>
              <a:gd name="connsiteY219" fmla="*/ 422898 h 492426"/>
              <a:gd name="connsiteX220" fmla="*/ 1064451 w 1484524"/>
              <a:gd name="connsiteY220" fmla="*/ 423129 h 492426"/>
              <a:gd name="connsiteX221" fmla="*/ 1080478 w 1484524"/>
              <a:gd name="connsiteY221" fmla="*/ 437307 h 492426"/>
              <a:gd name="connsiteX222" fmla="*/ 1083407 w 1484524"/>
              <a:gd name="connsiteY222" fmla="*/ 437230 h 492426"/>
              <a:gd name="connsiteX223" fmla="*/ 1080478 w 1484524"/>
              <a:gd name="connsiteY223" fmla="*/ 437307 h 492426"/>
              <a:gd name="connsiteX224" fmla="*/ 1087182 w 1484524"/>
              <a:gd name="connsiteY224" fmla="*/ 437076 h 492426"/>
              <a:gd name="connsiteX225" fmla="*/ 1092345 w 1484524"/>
              <a:gd name="connsiteY225" fmla="*/ 436922 h 492426"/>
              <a:gd name="connsiteX226" fmla="*/ 1087182 w 1484524"/>
              <a:gd name="connsiteY226" fmla="*/ 437076 h 492426"/>
              <a:gd name="connsiteX227" fmla="*/ 1094117 w 1484524"/>
              <a:gd name="connsiteY227" fmla="*/ 424978 h 492426"/>
              <a:gd name="connsiteX228" fmla="*/ 1100821 w 1484524"/>
              <a:gd name="connsiteY228" fmla="*/ 424747 h 492426"/>
              <a:gd name="connsiteX229" fmla="*/ 1094117 w 1484524"/>
              <a:gd name="connsiteY229" fmla="*/ 424978 h 492426"/>
              <a:gd name="connsiteX230" fmla="*/ 1110222 w 1484524"/>
              <a:gd name="connsiteY230" fmla="*/ 425440 h 492426"/>
              <a:gd name="connsiteX231" fmla="*/ 1141584 w 1484524"/>
              <a:gd name="connsiteY231" fmla="*/ 426982 h 492426"/>
              <a:gd name="connsiteX232" fmla="*/ 1110222 w 1484524"/>
              <a:gd name="connsiteY232" fmla="*/ 425440 h 492426"/>
              <a:gd name="connsiteX233" fmla="*/ 1224497 w 1484524"/>
              <a:gd name="connsiteY233" fmla="*/ 432838 h 492426"/>
              <a:gd name="connsiteX234" fmla="*/ 1198451 w 1484524"/>
              <a:gd name="connsiteY234" fmla="*/ 432684 h 492426"/>
              <a:gd name="connsiteX235" fmla="*/ 1149058 w 1484524"/>
              <a:gd name="connsiteY235" fmla="*/ 428600 h 492426"/>
              <a:gd name="connsiteX236" fmla="*/ 1153836 w 1484524"/>
              <a:gd name="connsiteY236" fmla="*/ 423822 h 492426"/>
              <a:gd name="connsiteX237" fmla="*/ 1183965 w 1484524"/>
              <a:gd name="connsiteY237" fmla="*/ 424978 h 492426"/>
              <a:gd name="connsiteX238" fmla="*/ 1214094 w 1484524"/>
              <a:gd name="connsiteY238" fmla="*/ 428446 h 492426"/>
              <a:gd name="connsiteX239" fmla="*/ 1237210 w 1484524"/>
              <a:gd name="connsiteY239" fmla="*/ 429910 h 492426"/>
              <a:gd name="connsiteX240" fmla="*/ 1224497 w 1484524"/>
              <a:gd name="connsiteY240" fmla="*/ 432838 h 492426"/>
              <a:gd name="connsiteX241" fmla="*/ 1242296 w 1484524"/>
              <a:gd name="connsiteY241" fmla="*/ 430526 h 492426"/>
              <a:gd name="connsiteX242" fmla="*/ 1262100 w 1484524"/>
              <a:gd name="connsiteY242" fmla="*/ 430911 h 492426"/>
              <a:gd name="connsiteX243" fmla="*/ 1242296 w 1484524"/>
              <a:gd name="connsiteY243" fmla="*/ 430526 h 492426"/>
              <a:gd name="connsiteX244" fmla="*/ 1279977 w 1484524"/>
              <a:gd name="connsiteY244" fmla="*/ 434687 h 492426"/>
              <a:gd name="connsiteX245" fmla="*/ 1266492 w 1484524"/>
              <a:gd name="connsiteY245" fmla="*/ 430141 h 492426"/>
              <a:gd name="connsiteX246" fmla="*/ 1279977 w 1484524"/>
              <a:gd name="connsiteY246" fmla="*/ 434687 h 492426"/>
              <a:gd name="connsiteX247" fmla="*/ 1421144 w 1484524"/>
              <a:gd name="connsiteY247" fmla="*/ 439619 h 492426"/>
              <a:gd name="connsiteX248" fmla="*/ 1389474 w 1484524"/>
              <a:gd name="connsiteY248" fmla="*/ 439850 h 492426"/>
              <a:gd name="connsiteX249" fmla="*/ 1383078 w 1484524"/>
              <a:gd name="connsiteY249" fmla="*/ 427983 h 492426"/>
              <a:gd name="connsiteX250" fmla="*/ 1370903 w 1484524"/>
              <a:gd name="connsiteY250" fmla="*/ 423822 h 492426"/>
              <a:gd name="connsiteX251" fmla="*/ 1273735 w 1484524"/>
              <a:gd name="connsiteY251" fmla="*/ 419353 h 492426"/>
              <a:gd name="connsiteX252" fmla="*/ 975297 w 1484524"/>
              <a:gd name="connsiteY252" fmla="*/ 409336 h 492426"/>
              <a:gd name="connsiteX253" fmla="*/ 841989 w 1484524"/>
              <a:gd name="connsiteY253" fmla="*/ 408257 h 492426"/>
              <a:gd name="connsiteX254" fmla="*/ 786663 w 1484524"/>
              <a:gd name="connsiteY254" fmla="*/ 406408 h 492426"/>
              <a:gd name="connsiteX255" fmla="*/ 730951 w 1484524"/>
              <a:gd name="connsiteY255" fmla="*/ 400089 h 492426"/>
              <a:gd name="connsiteX256" fmla="*/ 803616 w 1484524"/>
              <a:gd name="connsiteY256" fmla="*/ 398856 h 492426"/>
              <a:gd name="connsiteX257" fmla="*/ 889918 w 1484524"/>
              <a:gd name="connsiteY257" fmla="*/ 397700 h 492426"/>
              <a:gd name="connsiteX258" fmla="*/ 917813 w 1484524"/>
              <a:gd name="connsiteY258" fmla="*/ 397238 h 492426"/>
              <a:gd name="connsiteX259" fmla="*/ 950176 w 1484524"/>
              <a:gd name="connsiteY259" fmla="*/ 398317 h 492426"/>
              <a:gd name="connsiteX260" fmla="*/ 978456 w 1484524"/>
              <a:gd name="connsiteY260" fmla="*/ 397392 h 492426"/>
              <a:gd name="connsiteX261" fmla="*/ 1011359 w 1484524"/>
              <a:gd name="connsiteY261" fmla="*/ 398240 h 492426"/>
              <a:gd name="connsiteX262" fmla="*/ 1066608 w 1484524"/>
              <a:gd name="connsiteY262" fmla="*/ 398702 h 492426"/>
              <a:gd name="connsiteX263" fmla="*/ 1106061 w 1484524"/>
              <a:gd name="connsiteY263" fmla="*/ 398085 h 492426"/>
              <a:gd name="connsiteX264" fmla="*/ 1161387 w 1484524"/>
              <a:gd name="connsiteY264" fmla="*/ 399241 h 492426"/>
              <a:gd name="connsiteX265" fmla="*/ 1316193 w 1484524"/>
              <a:gd name="connsiteY265" fmla="*/ 398471 h 492426"/>
              <a:gd name="connsiteX266" fmla="*/ 1333608 w 1484524"/>
              <a:gd name="connsiteY266" fmla="*/ 398317 h 492426"/>
              <a:gd name="connsiteX267" fmla="*/ 1375834 w 1484524"/>
              <a:gd name="connsiteY267" fmla="*/ 397931 h 492426"/>
              <a:gd name="connsiteX268" fmla="*/ 1410125 w 1484524"/>
              <a:gd name="connsiteY268" fmla="*/ 400397 h 492426"/>
              <a:gd name="connsiteX269" fmla="*/ 1421144 w 1484524"/>
              <a:gd name="connsiteY269" fmla="*/ 439619 h 492426"/>
              <a:gd name="connsiteX270" fmla="*/ 1438173 w 1484524"/>
              <a:gd name="connsiteY270" fmla="*/ 259924 h 492426"/>
              <a:gd name="connsiteX271" fmla="*/ 1441101 w 1484524"/>
              <a:gd name="connsiteY271" fmla="*/ 259847 h 492426"/>
              <a:gd name="connsiteX272" fmla="*/ 1438173 w 1484524"/>
              <a:gd name="connsiteY272" fmla="*/ 259924 h 492426"/>
              <a:gd name="connsiteX273" fmla="*/ 1443490 w 1484524"/>
              <a:gd name="connsiteY273" fmla="*/ 271482 h 492426"/>
              <a:gd name="connsiteX274" fmla="*/ 1443182 w 1484524"/>
              <a:gd name="connsiteY274" fmla="*/ 274564 h 492426"/>
              <a:gd name="connsiteX275" fmla="*/ 1443490 w 1484524"/>
              <a:gd name="connsiteY275" fmla="*/ 271482 h 492426"/>
              <a:gd name="connsiteX276" fmla="*/ 1444800 w 1484524"/>
              <a:gd name="connsiteY276" fmla="*/ 283349 h 492426"/>
              <a:gd name="connsiteX277" fmla="*/ 1448345 w 1484524"/>
              <a:gd name="connsiteY277" fmla="*/ 300301 h 492426"/>
              <a:gd name="connsiteX278" fmla="*/ 1450040 w 1484524"/>
              <a:gd name="connsiteY278" fmla="*/ 314480 h 492426"/>
              <a:gd name="connsiteX279" fmla="*/ 1450348 w 1484524"/>
              <a:gd name="connsiteY279" fmla="*/ 326577 h 492426"/>
              <a:gd name="connsiteX280" fmla="*/ 1444877 w 1484524"/>
              <a:gd name="connsiteY280" fmla="*/ 326654 h 492426"/>
              <a:gd name="connsiteX281" fmla="*/ 1443490 w 1484524"/>
              <a:gd name="connsiteY281" fmla="*/ 306774 h 492426"/>
              <a:gd name="connsiteX282" fmla="*/ 1440947 w 1484524"/>
              <a:gd name="connsiteY282" fmla="*/ 284119 h 492426"/>
              <a:gd name="connsiteX283" fmla="*/ 1444800 w 1484524"/>
              <a:gd name="connsiteY283" fmla="*/ 283349 h 492426"/>
              <a:gd name="connsiteX284" fmla="*/ 1455048 w 1484524"/>
              <a:gd name="connsiteY284" fmla="*/ 460116 h 492426"/>
              <a:gd name="connsiteX285" fmla="*/ 1457591 w 1484524"/>
              <a:gd name="connsiteY285" fmla="*/ 457342 h 492426"/>
              <a:gd name="connsiteX286" fmla="*/ 1455048 w 1484524"/>
              <a:gd name="connsiteY286" fmla="*/ 460116 h 492426"/>
              <a:gd name="connsiteX287" fmla="*/ 1458516 w 1484524"/>
              <a:gd name="connsiteY287" fmla="*/ 446246 h 492426"/>
              <a:gd name="connsiteX288" fmla="*/ 1446572 w 1484524"/>
              <a:gd name="connsiteY288" fmla="*/ 448095 h 492426"/>
              <a:gd name="connsiteX289" fmla="*/ 1443644 w 1484524"/>
              <a:gd name="connsiteY289" fmla="*/ 436922 h 492426"/>
              <a:gd name="connsiteX290" fmla="*/ 1443105 w 1484524"/>
              <a:gd name="connsiteY290" fmla="*/ 405714 h 492426"/>
              <a:gd name="connsiteX291" fmla="*/ 1449809 w 1484524"/>
              <a:gd name="connsiteY291" fmla="*/ 403711 h 492426"/>
              <a:gd name="connsiteX292" fmla="*/ 1456435 w 1484524"/>
              <a:gd name="connsiteY292" fmla="*/ 415731 h 492426"/>
              <a:gd name="connsiteX293" fmla="*/ 1458516 w 1484524"/>
              <a:gd name="connsiteY293" fmla="*/ 446246 h 492426"/>
              <a:gd name="connsiteX294" fmla="*/ 1469612 w 1484524"/>
              <a:gd name="connsiteY294" fmla="*/ 69672 h 492426"/>
              <a:gd name="connsiteX295" fmla="*/ 1458670 w 1484524"/>
              <a:gd name="connsiteY295" fmla="*/ 188107 h 492426"/>
              <a:gd name="connsiteX296" fmla="*/ 1454971 w 1484524"/>
              <a:gd name="connsiteY296" fmla="*/ 241276 h 492426"/>
              <a:gd name="connsiteX297" fmla="*/ 1448576 w 1484524"/>
              <a:gd name="connsiteY297" fmla="*/ 241970 h 492426"/>
              <a:gd name="connsiteX298" fmla="*/ 1445725 w 1484524"/>
              <a:gd name="connsiteY298" fmla="*/ 225711 h 492426"/>
              <a:gd name="connsiteX299" fmla="*/ 1436478 w 1484524"/>
              <a:gd name="connsiteY299" fmla="*/ 172388 h 492426"/>
              <a:gd name="connsiteX300" fmla="*/ 1429774 w 1484524"/>
              <a:gd name="connsiteY300" fmla="*/ 56341 h 492426"/>
              <a:gd name="connsiteX301" fmla="*/ 1462523 w 1484524"/>
              <a:gd name="connsiteY301" fmla="*/ 57112 h 492426"/>
              <a:gd name="connsiteX302" fmla="*/ 1469612 w 1484524"/>
              <a:gd name="connsiteY302" fmla="*/ 69672 h 49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1484524" h="492426">
                <a:moveTo>
                  <a:pt x="1483713" y="27522"/>
                </a:moveTo>
                <a:cubicBezTo>
                  <a:pt x="1481633" y="21435"/>
                  <a:pt x="1478088" y="25211"/>
                  <a:pt x="1476393" y="29680"/>
                </a:cubicBezTo>
                <a:cubicBezTo>
                  <a:pt x="1474775" y="33995"/>
                  <a:pt x="1474698" y="36769"/>
                  <a:pt x="1471616" y="40005"/>
                </a:cubicBezTo>
                <a:cubicBezTo>
                  <a:pt x="1471461" y="40160"/>
                  <a:pt x="1458054" y="37077"/>
                  <a:pt x="1456435" y="37077"/>
                </a:cubicBezTo>
                <a:cubicBezTo>
                  <a:pt x="1450733" y="37000"/>
                  <a:pt x="1445031" y="36615"/>
                  <a:pt x="1439329" y="35999"/>
                </a:cubicBezTo>
                <a:cubicBezTo>
                  <a:pt x="1435630" y="35613"/>
                  <a:pt x="1430159" y="35921"/>
                  <a:pt x="1428695" y="31760"/>
                </a:cubicBezTo>
                <a:cubicBezTo>
                  <a:pt x="1426615" y="25750"/>
                  <a:pt x="1428541" y="25827"/>
                  <a:pt x="1428926" y="19740"/>
                </a:cubicBezTo>
                <a:cubicBezTo>
                  <a:pt x="1429697" y="8335"/>
                  <a:pt x="1416983" y="3789"/>
                  <a:pt x="1407659" y="8027"/>
                </a:cubicBezTo>
                <a:cubicBezTo>
                  <a:pt x="1401803" y="10724"/>
                  <a:pt x="1397487" y="16272"/>
                  <a:pt x="1396640" y="22668"/>
                </a:cubicBezTo>
                <a:cubicBezTo>
                  <a:pt x="1396409" y="24440"/>
                  <a:pt x="1400647" y="26444"/>
                  <a:pt x="1392864" y="27831"/>
                </a:cubicBezTo>
                <a:cubicBezTo>
                  <a:pt x="1384311" y="29372"/>
                  <a:pt x="1336767" y="27368"/>
                  <a:pt x="1325825" y="26752"/>
                </a:cubicBezTo>
                <a:cubicBezTo>
                  <a:pt x="1314498" y="26135"/>
                  <a:pt x="1206465" y="26135"/>
                  <a:pt x="1163545" y="22822"/>
                </a:cubicBezTo>
                <a:cubicBezTo>
                  <a:pt x="1140351" y="21050"/>
                  <a:pt x="1117234" y="18584"/>
                  <a:pt x="1094040" y="16580"/>
                </a:cubicBezTo>
                <a:cubicBezTo>
                  <a:pt x="1070384" y="14500"/>
                  <a:pt x="998491" y="8875"/>
                  <a:pt x="986624" y="8181"/>
                </a:cubicBezTo>
                <a:cubicBezTo>
                  <a:pt x="973987" y="7488"/>
                  <a:pt x="961427" y="6409"/>
                  <a:pt x="948866" y="5407"/>
                </a:cubicBezTo>
                <a:cubicBezTo>
                  <a:pt x="930065" y="3866"/>
                  <a:pt x="865723" y="1863"/>
                  <a:pt x="853471" y="1709"/>
                </a:cubicBezTo>
                <a:cubicBezTo>
                  <a:pt x="839369" y="1477"/>
                  <a:pt x="825345" y="1709"/>
                  <a:pt x="811244" y="1400"/>
                </a:cubicBezTo>
                <a:cubicBezTo>
                  <a:pt x="795062" y="1092"/>
                  <a:pt x="778958" y="-141"/>
                  <a:pt x="762699" y="13"/>
                </a:cubicBezTo>
                <a:cubicBezTo>
                  <a:pt x="723785" y="476"/>
                  <a:pt x="684795" y="2017"/>
                  <a:pt x="645881" y="3173"/>
                </a:cubicBezTo>
                <a:cubicBezTo>
                  <a:pt x="590478" y="4791"/>
                  <a:pt x="535075" y="8181"/>
                  <a:pt x="479671" y="10416"/>
                </a:cubicBezTo>
                <a:cubicBezTo>
                  <a:pt x="417872" y="12959"/>
                  <a:pt x="356150" y="19586"/>
                  <a:pt x="294351" y="20664"/>
                </a:cubicBezTo>
                <a:cubicBezTo>
                  <a:pt x="266611" y="21127"/>
                  <a:pt x="238948" y="21897"/>
                  <a:pt x="211207" y="22205"/>
                </a:cubicBezTo>
                <a:cubicBezTo>
                  <a:pt x="201190" y="22283"/>
                  <a:pt x="191250" y="22437"/>
                  <a:pt x="181233" y="22128"/>
                </a:cubicBezTo>
                <a:cubicBezTo>
                  <a:pt x="178382" y="22051"/>
                  <a:pt x="155958" y="20973"/>
                  <a:pt x="150719" y="20818"/>
                </a:cubicBezTo>
                <a:cubicBezTo>
                  <a:pt x="146789" y="20664"/>
                  <a:pt x="143244" y="20048"/>
                  <a:pt x="139468" y="19277"/>
                </a:cubicBezTo>
                <a:cubicBezTo>
                  <a:pt x="129682" y="17428"/>
                  <a:pt x="119125" y="18199"/>
                  <a:pt x="109339" y="18430"/>
                </a:cubicBezTo>
                <a:cubicBezTo>
                  <a:pt x="97164" y="18661"/>
                  <a:pt x="86531" y="23130"/>
                  <a:pt x="74433" y="24825"/>
                </a:cubicBezTo>
                <a:cubicBezTo>
                  <a:pt x="70041" y="25442"/>
                  <a:pt x="64493" y="28909"/>
                  <a:pt x="60486" y="28986"/>
                </a:cubicBezTo>
                <a:cubicBezTo>
                  <a:pt x="55323" y="29141"/>
                  <a:pt x="52934" y="23361"/>
                  <a:pt x="48234" y="22591"/>
                </a:cubicBezTo>
                <a:cubicBezTo>
                  <a:pt x="44997" y="22051"/>
                  <a:pt x="39449" y="25365"/>
                  <a:pt x="38448" y="29372"/>
                </a:cubicBezTo>
                <a:cubicBezTo>
                  <a:pt x="37061" y="35228"/>
                  <a:pt x="40605" y="42702"/>
                  <a:pt x="34749" y="42779"/>
                </a:cubicBezTo>
                <a:cubicBezTo>
                  <a:pt x="29509" y="42857"/>
                  <a:pt x="24655" y="40545"/>
                  <a:pt x="19260" y="41007"/>
                </a:cubicBezTo>
                <a:cubicBezTo>
                  <a:pt x="15177" y="41315"/>
                  <a:pt x="12171" y="43627"/>
                  <a:pt x="8165" y="44398"/>
                </a:cubicBezTo>
                <a:cubicBezTo>
                  <a:pt x="-697" y="46170"/>
                  <a:pt x="-2392" y="65896"/>
                  <a:pt x="3310" y="71444"/>
                </a:cubicBezTo>
                <a:cubicBezTo>
                  <a:pt x="7548" y="75605"/>
                  <a:pt x="21726" y="71598"/>
                  <a:pt x="22882" y="80306"/>
                </a:cubicBezTo>
                <a:cubicBezTo>
                  <a:pt x="25502" y="100803"/>
                  <a:pt x="20725" y="123688"/>
                  <a:pt x="19723" y="144340"/>
                </a:cubicBezTo>
                <a:cubicBezTo>
                  <a:pt x="18798" y="163835"/>
                  <a:pt x="17797" y="183407"/>
                  <a:pt x="17565" y="202902"/>
                </a:cubicBezTo>
                <a:cubicBezTo>
                  <a:pt x="17180" y="243357"/>
                  <a:pt x="17180" y="283657"/>
                  <a:pt x="18721" y="324035"/>
                </a:cubicBezTo>
                <a:cubicBezTo>
                  <a:pt x="20108" y="358633"/>
                  <a:pt x="17642" y="415192"/>
                  <a:pt x="31435" y="447787"/>
                </a:cubicBezTo>
                <a:cubicBezTo>
                  <a:pt x="33670" y="453104"/>
                  <a:pt x="40451" y="457419"/>
                  <a:pt x="45999" y="454414"/>
                </a:cubicBezTo>
                <a:cubicBezTo>
                  <a:pt x="49158" y="452718"/>
                  <a:pt x="53705" y="429216"/>
                  <a:pt x="57866" y="431374"/>
                </a:cubicBezTo>
                <a:cubicBezTo>
                  <a:pt x="68268" y="436691"/>
                  <a:pt x="69270" y="453566"/>
                  <a:pt x="74279" y="462659"/>
                </a:cubicBezTo>
                <a:cubicBezTo>
                  <a:pt x="77207" y="467975"/>
                  <a:pt x="82061" y="468669"/>
                  <a:pt x="87147" y="465741"/>
                </a:cubicBezTo>
                <a:cubicBezTo>
                  <a:pt x="92156" y="462813"/>
                  <a:pt x="91848" y="460193"/>
                  <a:pt x="90615" y="454876"/>
                </a:cubicBezTo>
                <a:cubicBezTo>
                  <a:pt x="88072" y="443857"/>
                  <a:pt x="85529" y="434533"/>
                  <a:pt x="87301" y="423052"/>
                </a:cubicBezTo>
                <a:cubicBezTo>
                  <a:pt x="89150" y="411031"/>
                  <a:pt x="104947" y="415192"/>
                  <a:pt x="114348" y="415115"/>
                </a:cubicBezTo>
                <a:cubicBezTo>
                  <a:pt x="128834" y="415038"/>
                  <a:pt x="143244" y="414498"/>
                  <a:pt x="157654" y="413420"/>
                </a:cubicBezTo>
                <a:cubicBezTo>
                  <a:pt x="184854" y="411416"/>
                  <a:pt x="212209" y="411185"/>
                  <a:pt x="239487" y="411031"/>
                </a:cubicBezTo>
                <a:cubicBezTo>
                  <a:pt x="244573" y="411031"/>
                  <a:pt x="293966" y="408411"/>
                  <a:pt x="300053" y="408642"/>
                </a:cubicBezTo>
                <a:cubicBezTo>
                  <a:pt x="310379" y="409027"/>
                  <a:pt x="320781" y="408796"/>
                  <a:pt x="331184" y="408719"/>
                </a:cubicBezTo>
                <a:cubicBezTo>
                  <a:pt x="360696" y="408488"/>
                  <a:pt x="390209" y="407872"/>
                  <a:pt x="419799" y="407409"/>
                </a:cubicBezTo>
                <a:cubicBezTo>
                  <a:pt x="425655" y="407332"/>
                  <a:pt x="431511" y="407178"/>
                  <a:pt x="437367" y="407795"/>
                </a:cubicBezTo>
                <a:cubicBezTo>
                  <a:pt x="440527" y="408103"/>
                  <a:pt x="462719" y="406870"/>
                  <a:pt x="468190" y="406870"/>
                </a:cubicBezTo>
                <a:cubicBezTo>
                  <a:pt x="476974" y="406793"/>
                  <a:pt x="485836" y="406870"/>
                  <a:pt x="494620" y="407178"/>
                </a:cubicBezTo>
                <a:cubicBezTo>
                  <a:pt x="496855" y="407255"/>
                  <a:pt x="525443" y="407795"/>
                  <a:pt x="527831" y="407795"/>
                </a:cubicBezTo>
                <a:cubicBezTo>
                  <a:pt x="541008" y="407795"/>
                  <a:pt x="554724" y="406485"/>
                  <a:pt x="567746" y="408796"/>
                </a:cubicBezTo>
                <a:cubicBezTo>
                  <a:pt x="572678" y="409644"/>
                  <a:pt x="573834" y="411802"/>
                  <a:pt x="568440" y="412649"/>
                </a:cubicBezTo>
                <a:cubicBezTo>
                  <a:pt x="545092" y="416194"/>
                  <a:pt x="520665" y="415192"/>
                  <a:pt x="497086" y="416117"/>
                </a:cubicBezTo>
                <a:cubicBezTo>
                  <a:pt x="480904" y="416733"/>
                  <a:pt x="464722" y="417041"/>
                  <a:pt x="448618" y="417581"/>
                </a:cubicBezTo>
                <a:cubicBezTo>
                  <a:pt x="370714" y="420355"/>
                  <a:pt x="292810" y="423976"/>
                  <a:pt x="214906" y="427444"/>
                </a:cubicBezTo>
                <a:cubicBezTo>
                  <a:pt x="196490" y="428292"/>
                  <a:pt x="170445" y="429139"/>
                  <a:pt x="152028" y="429987"/>
                </a:cubicBezTo>
                <a:cubicBezTo>
                  <a:pt x="147790" y="430218"/>
                  <a:pt x="109801" y="428446"/>
                  <a:pt x="109108" y="435920"/>
                </a:cubicBezTo>
                <a:cubicBezTo>
                  <a:pt x="108106" y="447401"/>
                  <a:pt x="125752" y="446939"/>
                  <a:pt x="132610" y="447016"/>
                </a:cubicBezTo>
                <a:cubicBezTo>
                  <a:pt x="157808" y="447170"/>
                  <a:pt x="190402" y="446092"/>
                  <a:pt x="215600" y="447016"/>
                </a:cubicBezTo>
                <a:cubicBezTo>
                  <a:pt x="314386" y="450561"/>
                  <a:pt x="413172" y="446708"/>
                  <a:pt x="511958" y="444705"/>
                </a:cubicBezTo>
                <a:cubicBezTo>
                  <a:pt x="545708" y="444011"/>
                  <a:pt x="579459" y="444705"/>
                  <a:pt x="613210" y="444319"/>
                </a:cubicBezTo>
                <a:cubicBezTo>
                  <a:pt x="664144" y="443780"/>
                  <a:pt x="715232" y="442932"/>
                  <a:pt x="766166" y="443317"/>
                </a:cubicBezTo>
                <a:cubicBezTo>
                  <a:pt x="863719" y="444088"/>
                  <a:pt x="961195" y="447093"/>
                  <a:pt x="1058749" y="448172"/>
                </a:cubicBezTo>
                <a:cubicBezTo>
                  <a:pt x="1106986" y="448711"/>
                  <a:pt x="1155223" y="450638"/>
                  <a:pt x="1203229" y="450484"/>
                </a:cubicBezTo>
                <a:cubicBezTo>
                  <a:pt x="1223572" y="450407"/>
                  <a:pt x="1243914" y="450330"/>
                  <a:pt x="1264257" y="450484"/>
                </a:cubicBezTo>
                <a:cubicBezTo>
                  <a:pt x="1283753" y="450638"/>
                  <a:pt x="1328445" y="452256"/>
                  <a:pt x="1331296" y="451871"/>
                </a:cubicBezTo>
                <a:cubicBezTo>
                  <a:pt x="1334532" y="451485"/>
                  <a:pt x="1337846" y="451717"/>
                  <a:pt x="1341159" y="451948"/>
                </a:cubicBezTo>
                <a:cubicBezTo>
                  <a:pt x="1346630" y="452410"/>
                  <a:pt x="1351793" y="451794"/>
                  <a:pt x="1357187" y="451871"/>
                </a:cubicBezTo>
                <a:cubicBezTo>
                  <a:pt x="1366049" y="451948"/>
                  <a:pt x="1374833" y="452256"/>
                  <a:pt x="1383694" y="452564"/>
                </a:cubicBezTo>
                <a:cubicBezTo>
                  <a:pt x="1386160" y="452641"/>
                  <a:pt x="1429311" y="449944"/>
                  <a:pt x="1430699" y="459114"/>
                </a:cubicBezTo>
                <a:cubicBezTo>
                  <a:pt x="1431469" y="464508"/>
                  <a:pt x="1433011" y="468207"/>
                  <a:pt x="1433088" y="473909"/>
                </a:cubicBezTo>
                <a:cubicBezTo>
                  <a:pt x="1433164" y="478763"/>
                  <a:pt x="1434012" y="484697"/>
                  <a:pt x="1436555" y="488858"/>
                </a:cubicBezTo>
                <a:cubicBezTo>
                  <a:pt x="1438019" y="491169"/>
                  <a:pt x="1441795" y="491401"/>
                  <a:pt x="1443798" y="489551"/>
                </a:cubicBezTo>
                <a:cubicBezTo>
                  <a:pt x="1446572" y="486931"/>
                  <a:pt x="1445647" y="480536"/>
                  <a:pt x="1445494" y="477222"/>
                </a:cubicBezTo>
                <a:cubicBezTo>
                  <a:pt x="1445416" y="475142"/>
                  <a:pt x="1444107" y="469285"/>
                  <a:pt x="1445185" y="467667"/>
                </a:cubicBezTo>
                <a:cubicBezTo>
                  <a:pt x="1446033" y="466434"/>
                  <a:pt x="1452352" y="464585"/>
                  <a:pt x="1453739" y="464123"/>
                </a:cubicBezTo>
                <a:cubicBezTo>
                  <a:pt x="1462831" y="461117"/>
                  <a:pt x="1463602" y="485467"/>
                  <a:pt x="1467917" y="490707"/>
                </a:cubicBezTo>
                <a:cubicBezTo>
                  <a:pt x="1470691" y="494098"/>
                  <a:pt x="1476778" y="491863"/>
                  <a:pt x="1479244" y="489243"/>
                </a:cubicBezTo>
                <a:cubicBezTo>
                  <a:pt x="1482249" y="486007"/>
                  <a:pt x="1480631" y="484003"/>
                  <a:pt x="1479937" y="480227"/>
                </a:cubicBezTo>
                <a:cubicBezTo>
                  <a:pt x="1478859" y="474911"/>
                  <a:pt x="1479475" y="469440"/>
                  <a:pt x="1479552" y="464046"/>
                </a:cubicBezTo>
                <a:cubicBezTo>
                  <a:pt x="1479707" y="452025"/>
                  <a:pt x="1479244" y="439927"/>
                  <a:pt x="1478628" y="427906"/>
                </a:cubicBezTo>
                <a:cubicBezTo>
                  <a:pt x="1477780" y="410260"/>
                  <a:pt x="1476393" y="393154"/>
                  <a:pt x="1473388" y="375970"/>
                </a:cubicBezTo>
                <a:cubicBezTo>
                  <a:pt x="1467994" y="345533"/>
                  <a:pt x="1467301" y="314942"/>
                  <a:pt x="1468918" y="284274"/>
                </a:cubicBezTo>
                <a:cubicBezTo>
                  <a:pt x="1469535" y="272253"/>
                  <a:pt x="1473465" y="194965"/>
                  <a:pt x="1473619" y="189186"/>
                </a:cubicBezTo>
                <a:cubicBezTo>
                  <a:pt x="1473927" y="180248"/>
                  <a:pt x="1474467" y="170847"/>
                  <a:pt x="1475622" y="161985"/>
                </a:cubicBezTo>
                <a:cubicBezTo>
                  <a:pt x="1478320" y="141026"/>
                  <a:pt x="1481710" y="75220"/>
                  <a:pt x="1481941" y="69210"/>
                </a:cubicBezTo>
                <a:cubicBezTo>
                  <a:pt x="1482018" y="65819"/>
                  <a:pt x="1486256" y="34920"/>
                  <a:pt x="1483713" y="27522"/>
                </a:cubicBezTo>
                <a:close/>
                <a:moveTo>
                  <a:pt x="30665" y="230026"/>
                </a:moveTo>
                <a:cubicBezTo>
                  <a:pt x="32283" y="229949"/>
                  <a:pt x="32437" y="237115"/>
                  <a:pt x="32437" y="237346"/>
                </a:cubicBezTo>
                <a:cubicBezTo>
                  <a:pt x="32437" y="237269"/>
                  <a:pt x="32822" y="244898"/>
                  <a:pt x="31821" y="244590"/>
                </a:cubicBezTo>
                <a:cubicBezTo>
                  <a:pt x="29124" y="243742"/>
                  <a:pt x="28199" y="230103"/>
                  <a:pt x="30665" y="230026"/>
                </a:cubicBezTo>
                <a:close/>
                <a:moveTo>
                  <a:pt x="31744" y="373890"/>
                </a:moveTo>
                <a:cubicBezTo>
                  <a:pt x="31358" y="368804"/>
                  <a:pt x="31127" y="363641"/>
                  <a:pt x="30896" y="358556"/>
                </a:cubicBezTo>
                <a:cubicBezTo>
                  <a:pt x="30203" y="343144"/>
                  <a:pt x="29740" y="327733"/>
                  <a:pt x="29509" y="312322"/>
                </a:cubicBezTo>
                <a:cubicBezTo>
                  <a:pt x="29278" y="296140"/>
                  <a:pt x="29509" y="279881"/>
                  <a:pt x="29432" y="263700"/>
                </a:cubicBezTo>
                <a:cubicBezTo>
                  <a:pt x="29432" y="262235"/>
                  <a:pt x="28430" y="248134"/>
                  <a:pt x="31204" y="247826"/>
                </a:cubicBezTo>
                <a:cubicBezTo>
                  <a:pt x="32900" y="247595"/>
                  <a:pt x="33208" y="250677"/>
                  <a:pt x="33362" y="251679"/>
                </a:cubicBezTo>
                <a:cubicBezTo>
                  <a:pt x="36367" y="273640"/>
                  <a:pt x="36444" y="296371"/>
                  <a:pt x="37369" y="318486"/>
                </a:cubicBezTo>
                <a:cubicBezTo>
                  <a:pt x="37908" y="331278"/>
                  <a:pt x="38293" y="344146"/>
                  <a:pt x="38525" y="356937"/>
                </a:cubicBezTo>
                <a:cubicBezTo>
                  <a:pt x="38602" y="363025"/>
                  <a:pt x="39449" y="369960"/>
                  <a:pt x="38216" y="375970"/>
                </a:cubicBezTo>
                <a:cubicBezTo>
                  <a:pt x="36830" y="382828"/>
                  <a:pt x="32052" y="377897"/>
                  <a:pt x="31744" y="373890"/>
                </a:cubicBezTo>
                <a:close/>
                <a:moveTo>
                  <a:pt x="37292" y="411724"/>
                </a:moveTo>
                <a:cubicBezTo>
                  <a:pt x="37138" y="407640"/>
                  <a:pt x="40913" y="409567"/>
                  <a:pt x="41530" y="412187"/>
                </a:cubicBezTo>
                <a:cubicBezTo>
                  <a:pt x="42300" y="415654"/>
                  <a:pt x="37446" y="415269"/>
                  <a:pt x="37292" y="411724"/>
                </a:cubicBezTo>
                <a:close/>
                <a:moveTo>
                  <a:pt x="1180420" y="33841"/>
                </a:moveTo>
                <a:cubicBezTo>
                  <a:pt x="1182424" y="36846"/>
                  <a:pt x="1175412" y="37000"/>
                  <a:pt x="1175335" y="33995"/>
                </a:cubicBezTo>
                <a:cubicBezTo>
                  <a:pt x="1175180" y="31606"/>
                  <a:pt x="1179650" y="32685"/>
                  <a:pt x="1180420" y="33841"/>
                </a:cubicBezTo>
                <a:close/>
                <a:moveTo>
                  <a:pt x="460022" y="21281"/>
                </a:moveTo>
                <a:cubicBezTo>
                  <a:pt x="466186" y="17197"/>
                  <a:pt x="480056" y="18892"/>
                  <a:pt x="486914" y="18507"/>
                </a:cubicBezTo>
                <a:cubicBezTo>
                  <a:pt x="509107" y="17274"/>
                  <a:pt x="531299" y="16272"/>
                  <a:pt x="553568" y="15193"/>
                </a:cubicBezTo>
                <a:cubicBezTo>
                  <a:pt x="585701" y="13729"/>
                  <a:pt x="618449" y="13190"/>
                  <a:pt x="650505" y="13267"/>
                </a:cubicBezTo>
                <a:cubicBezTo>
                  <a:pt x="699513" y="13344"/>
                  <a:pt x="748520" y="9876"/>
                  <a:pt x="797528" y="9876"/>
                </a:cubicBezTo>
                <a:cubicBezTo>
                  <a:pt x="829429" y="9876"/>
                  <a:pt x="982848" y="14808"/>
                  <a:pt x="1027310" y="17659"/>
                </a:cubicBezTo>
                <a:cubicBezTo>
                  <a:pt x="1040024" y="18507"/>
                  <a:pt x="1087105" y="23592"/>
                  <a:pt x="1097970" y="24440"/>
                </a:cubicBezTo>
                <a:cubicBezTo>
                  <a:pt x="1111609" y="25519"/>
                  <a:pt x="1125171" y="27214"/>
                  <a:pt x="1138733" y="28293"/>
                </a:cubicBezTo>
                <a:cubicBezTo>
                  <a:pt x="1142894" y="28601"/>
                  <a:pt x="1168631" y="29141"/>
                  <a:pt x="1170326" y="33533"/>
                </a:cubicBezTo>
                <a:cubicBezTo>
                  <a:pt x="1170557" y="34226"/>
                  <a:pt x="1155993" y="37154"/>
                  <a:pt x="1154144" y="35459"/>
                </a:cubicBezTo>
                <a:cubicBezTo>
                  <a:pt x="1152295" y="33687"/>
                  <a:pt x="1143356" y="34843"/>
                  <a:pt x="1141122" y="34766"/>
                </a:cubicBezTo>
                <a:cubicBezTo>
                  <a:pt x="1136267" y="34689"/>
                  <a:pt x="1131490" y="34611"/>
                  <a:pt x="1126635" y="34534"/>
                </a:cubicBezTo>
                <a:cubicBezTo>
                  <a:pt x="1103672" y="34072"/>
                  <a:pt x="1080787" y="33224"/>
                  <a:pt x="1057824" y="32993"/>
                </a:cubicBezTo>
                <a:cubicBezTo>
                  <a:pt x="1024228" y="32685"/>
                  <a:pt x="990323" y="30296"/>
                  <a:pt x="956726" y="28909"/>
                </a:cubicBezTo>
                <a:cubicBezTo>
                  <a:pt x="876665" y="25442"/>
                  <a:pt x="796526" y="25827"/>
                  <a:pt x="716388" y="23901"/>
                </a:cubicBezTo>
                <a:cubicBezTo>
                  <a:pt x="701208" y="23515"/>
                  <a:pt x="685951" y="23361"/>
                  <a:pt x="670770" y="23670"/>
                </a:cubicBezTo>
                <a:cubicBezTo>
                  <a:pt x="657979" y="23901"/>
                  <a:pt x="645034" y="24132"/>
                  <a:pt x="632319" y="23053"/>
                </a:cubicBezTo>
                <a:cubicBezTo>
                  <a:pt x="625770" y="22514"/>
                  <a:pt x="576608" y="23130"/>
                  <a:pt x="558731" y="23284"/>
                </a:cubicBezTo>
                <a:cubicBezTo>
                  <a:pt x="533457" y="23438"/>
                  <a:pt x="508259" y="22976"/>
                  <a:pt x="482985" y="23130"/>
                </a:cubicBezTo>
                <a:cubicBezTo>
                  <a:pt x="475973" y="23207"/>
                  <a:pt x="468806" y="23361"/>
                  <a:pt x="461794" y="22822"/>
                </a:cubicBezTo>
                <a:cubicBezTo>
                  <a:pt x="461255" y="22822"/>
                  <a:pt x="458481" y="22283"/>
                  <a:pt x="460022" y="21281"/>
                </a:cubicBezTo>
                <a:close/>
                <a:moveTo>
                  <a:pt x="71273" y="376895"/>
                </a:moveTo>
                <a:cubicBezTo>
                  <a:pt x="70503" y="375739"/>
                  <a:pt x="70349" y="374198"/>
                  <a:pt x="70118" y="372888"/>
                </a:cubicBezTo>
                <a:cubicBezTo>
                  <a:pt x="68885" y="364566"/>
                  <a:pt x="68808" y="355936"/>
                  <a:pt x="68422" y="347537"/>
                </a:cubicBezTo>
                <a:cubicBezTo>
                  <a:pt x="67189" y="318332"/>
                  <a:pt x="65957" y="289051"/>
                  <a:pt x="65726" y="259770"/>
                </a:cubicBezTo>
                <a:cubicBezTo>
                  <a:pt x="65726" y="255840"/>
                  <a:pt x="65263" y="251448"/>
                  <a:pt x="66188" y="247595"/>
                </a:cubicBezTo>
                <a:cubicBezTo>
                  <a:pt x="67344" y="242740"/>
                  <a:pt x="69193" y="257458"/>
                  <a:pt x="69270" y="258151"/>
                </a:cubicBezTo>
                <a:cubicBezTo>
                  <a:pt x="73816" y="295216"/>
                  <a:pt x="76899" y="332125"/>
                  <a:pt x="76821" y="369575"/>
                </a:cubicBezTo>
                <a:cubicBezTo>
                  <a:pt x="76821" y="372118"/>
                  <a:pt x="75897" y="383830"/>
                  <a:pt x="71273" y="376895"/>
                </a:cubicBezTo>
                <a:close/>
                <a:moveTo>
                  <a:pt x="561967" y="388762"/>
                </a:moveTo>
                <a:cubicBezTo>
                  <a:pt x="535691" y="389686"/>
                  <a:pt x="509415" y="390534"/>
                  <a:pt x="483062" y="390996"/>
                </a:cubicBezTo>
                <a:cubicBezTo>
                  <a:pt x="473122" y="391228"/>
                  <a:pt x="432513" y="392152"/>
                  <a:pt x="426734" y="392383"/>
                </a:cubicBezTo>
                <a:cubicBezTo>
                  <a:pt x="413018" y="392846"/>
                  <a:pt x="399302" y="392846"/>
                  <a:pt x="385586" y="393000"/>
                </a:cubicBezTo>
                <a:cubicBezTo>
                  <a:pt x="357692" y="393308"/>
                  <a:pt x="329720" y="393385"/>
                  <a:pt x="301826" y="392692"/>
                </a:cubicBezTo>
                <a:cubicBezTo>
                  <a:pt x="251816" y="391536"/>
                  <a:pt x="202269" y="389224"/>
                  <a:pt x="152414" y="384909"/>
                </a:cubicBezTo>
                <a:cubicBezTo>
                  <a:pt x="139854" y="383830"/>
                  <a:pt x="99168" y="386912"/>
                  <a:pt x="91770" y="384370"/>
                </a:cubicBezTo>
                <a:cubicBezTo>
                  <a:pt x="86531" y="382597"/>
                  <a:pt x="87610" y="376124"/>
                  <a:pt x="87455" y="374352"/>
                </a:cubicBezTo>
                <a:cubicBezTo>
                  <a:pt x="86685" y="362640"/>
                  <a:pt x="86068" y="351004"/>
                  <a:pt x="85298" y="339292"/>
                </a:cubicBezTo>
                <a:cubicBezTo>
                  <a:pt x="82061" y="293674"/>
                  <a:pt x="75434" y="248211"/>
                  <a:pt x="72815" y="202671"/>
                </a:cubicBezTo>
                <a:cubicBezTo>
                  <a:pt x="71890" y="186875"/>
                  <a:pt x="70965" y="116291"/>
                  <a:pt x="69039" y="96411"/>
                </a:cubicBezTo>
                <a:cubicBezTo>
                  <a:pt x="67421" y="80075"/>
                  <a:pt x="65494" y="76761"/>
                  <a:pt x="64107" y="72446"/>
                </a:cubicBezTo>
                <a:cubicBezTo>
                  <a:pt x="61179" y="63122"/>
                  <a:pt x="58945" y="56573"/>
                  <a:pt x="70349" y="55879"/>
                </a:cubicBezTo>
                <a:cubicBezTo>
                  <a:pt x="74895" y="55648"/>
                  <a:pt x="79750" y="53567"/>
                  <a:pt x="84065" y="54261"/>
                </a:cubicBezTo>
                <a:cubicBezTo>
                  <a:pt x="88688" y="54954"/>
                  <a:pt x="93620" y="54800"/>
                  <a:pt x="98243" y="54800"/>
                </a:cubicBezTo>
                <a:cubicBezTo>
                  <a:pt x="110572" y="54954"/>
                  <a:pt x="122901" y="54723"/>
                  <a:pt x="135230" y="54569"/>
                </a:cubicBezTo>
                <a:cubicBezTo>
                  <a:pt x="170907" y="54107"/>
                  <a:pt x="206738" y="55263"/>
                  <a:pt x="242492" y="54800"/>
                </a:cubicBezTo>
                <a:cubicBezTo>
                  <a:pt x="247424" y="54723"/>
                  <a:pt x="252433" y="54569"/>
                  <a:pt x="257364" y="54415"/>
                </a:cubicBezTo>
                <a:cubicBezTo>
                  <a:pt x="259907" y="54338"/>
                  <a:pt x="262604" y="54030"/>
                  <a:pt x="265224" y="54338"/>
                </a:cubicBezTo>
                <a:cubicBezTo>
                  <a:pt x="266072" y="54415"/>
                  <a:pt x="307605" y="52643"/>
                  <a:pt x="309762" y="52643"/>
                </a:cubicBezTo>
                <a:cubicBezTo>
                  <a:pt x="318161" y="52643"/>
                  <a:pt x="326638" y="52489"/>
                  <a:pt x="335037" y="52411"/>
                </a:cubicBezTo>
                <a:cubicBezTo>
                  <a:pt x="374027" y="51872"/>
                  <a:pt x="413018" y="50023"/>
                  <a:pt x="452008" y="49483"/>
                </a:cubicBezTo>
                <a:cubicBezTo>
                  <a:pt x="498858" y="48867"/>
                  <a:pt x="546479" y="47942"/>
                  <a:pt x="592250" y="47557"/>
                </a:cubicBezTo>
                <a:cubicBezTo>
                  <a:pt x="605196" y="47480"/>
                  <a:pt x="618141" y="47480"/>
                  <a:pt x="631087" y="47557"/>
                </a:cubicBezTo>
                <a:cubicBezTo>
                  <a:pt x="642337" y="47634"/>
                  <a:pt x="751834" y="46170"/>
                  <a:pt x="759616" y="46555"/>
                </a:cubicBezTo>
                <a:cubicBezTo>
                  <a:pt x="765396" y="46786"/>
                  <a:pt x="810936" y="48019"/>
                  <a:pt x="819952" y="47788"/>
                </a:cubicBezTo>
                <a:cubicBezTo>
                  <a:pt x="864259" y="46401"/>
                  <a:pt x="909414" y="49098"/>
                  <a:pt x="953798" y="49792"/>
                </a:cubicBezTo>
                <a:cubicBezTo>
                  <a:pt x="1000648" y="50562"/>
                  <a:pt x="1047652" y="50639"/>
                  <a:pt x="1094426" y="52026"/>
                </a:cubicBezTo>
                <a:cubicBezTo>
                  <a:pt x="1127175" y="53028"/>
                  <a:pt x="1160540" y="53798"/>
                  <a:pt x="1193288" y="56033"/>
                </a:cubicBezTo>
                <a:cubicBezTo>
                  <a:pt x="1242219" y="59269"/>
                  <a:pt x="1359576" y="53876"/>
                  <a:pt x="1368900" y="55956"/>
                </a:cubicBezTo>
                <a:cubicBezTo>
                  <a:pt x="1372598" y="56804"/>
                  <a:pt x="1372830" y="60348"/>
                  <a:pt x="1375372" y="62275"/>
                </a:cubicBezTo>
                <a:cubicBezTo>
                  <a:pt x="1377915" y="64201"/>
                  <a:pt x="1382924" y="63585"/>
                  <a:pt x="1385775" y="63585"/>
                </a:cubicBezTo>
                <a:cubicBezTo>
                  <a:pt x="1395484" y="63662"/>
                  <a:pt x="1395176" y="62814"/>
                  <a:pt x="1395253" y="72523"/>
                </a:cubicBezTo>
                <a:cubicBezTo>
                  <a:pt x="1395484" y="85314"/>
                  <a:pt x="1395099" y="110204"/>
                  <a:pt x="1394945" y="122995"/>
                </a:cubicBezTo>
                <a:cubicBezTo>
                  <a:pt x="1394560" y="161831"/>
                  <a:pt x="1397411" y="201361"/>
                  <a:pt x="1401032" y="239966"/>
                </a:cubicBezTo>
                <a:cubicBezTo>
                  <a:pt x="1402188" y="252141"/>
                  <a:pt x="1402881" y="264316"/>
                  <a:pt x="1403652" y="276491"/>
                </a:cubicBezTo>
                <a:cubicBezTo>
                  <a:pt x="1403960" y="282039"/>
                  <a:pt x="1404114" y="297912"/>
                  <a:pt x="1405116" y="301149"/>
                </a:cubicBezTo>
                <a:cubicBezTo>
                  <a:pt x="1405732" y="303306"/>
                  <a:pt x="1405964" y="305695"/>
                  <a:pt x="1406272" y="307930"/>
                </a:cubicBezTo>
                <a:cubicBezTo>
                  <a:pt x="1408044" y="321877"/>
                  <a:pt x="1408969" y="335901"/>
                  <a:pt x="1410741" y="349771"/>
                </a:cubicBezTo>
                <a:cubicBezTo>
                  <a:pt x="1412205" y="360944"/>
                  <a:pt x="1414440" y="363950"/>
                  <a:pt x="1413284" y="375277"/>
                </a:cubicBezTo>
                <a:cubicBezTo>
                  <a:pt x="1412898" y="378899"/>
                  <a:pt x="1321741" y="380054"/>
                  <a:pt x="1314036" y="379823"/>
                </a:cubicBezTo>
                <a:cubicBezTo>
                  <a:pt x="1288607" y="379130"/>
                  <a:pt x="1263102" y="379669"/>
                  <a:pt x="1237673" y="379900"/>
                </a:cubicBezTo>
                <a:cubicBezTo>
                  <a:pt x="1186276" y="380440"/>
                  <a:pt x="1134880" y="380979"/>
                  <a:pt x="1083407" y="381056"/>
                </a:cubicBezTo>
                <a:cubicBezTo>
                  <a:pt x="1033551" y="381133"/>
                  <a:pt x="983696" y="381210"/>
                  <a:pt x="933763" y="380671"/>
                </a:cubicBezTo>
                <a:cubicBezTo>
                  <a:pt x="909799" y="380440"/>
                  <a:pt x="820953" y="380594"/>
                  <a:pt x="814403" y="380671"/>
                </a:cubicBezTo>
                <a:cubicBezTo>
                  <a:pt x="730258" y="381827"/>
                  <a:pt x="646113" y="385834"/>
                  <a:pt x="561967" y="388762"/>
                </a:cubicBezTo>
                <a:close/>
                <a:moveTo>
                  <a:pt x="622842" y="409798"/>
                </a:moveTo>
                <a:cubicBezTo>
                  <a:pt x="621532" y="407795"/>
                  <a:pt x="598415" y="416425"/>
                  <a:pt x="595718" y="410723"/>
                </a:cubicBezTo>
                <a:cubicBezTo>
                  <a:pt x="593098" y="405175"/>
                  <a:pt x="620530" y="406408"/>
                  <a:pt x="622842" y="409798"/>
                </a:cubicBezTo>
                <a:close/>
                <a:moveTo>
                  <a:pt x="315233" y="438232"/>
                </a:moveTo>
                <a:cubicBezTo>
                  <a:pt x="313307" y="437769"/>
                  <a:pt x="312768" y="434841"/>
                  <a:pt x="314694" y="433917"/>
                </a:cubicBezTo>
                <a:cubicBezTo>
                  <a:pt x="316697" y="432915"/>
                  <a:pt x="320242" y="434764"/>
                  <a:pt x="321860" y="435535"/>
                </a:cubicBezTo>
                <a:cubicBezTo>
                  <a:pt x="323787" y="436382"/>
                  <a:pt x="325790" y="437307"/>
                  <a:pt x="327717" y="438155"/>
                </a:cubicBezTo>
                <a:cubicBezTo>
                  <a:pt x="323864" y="438309"/>
                  <a:pt x="319009" y="439156"/>
                  <a:pt x="315233" y="438232"/>
                </a:cubicBezTo>
                <a:close/>
                <a:moveTo>
                  <a:pt x="887067" y="436845"/>
                </a:moveTo>
                <a:cubicBezTo>
                  <a:pt x="816253" y="435072"/>
                  <a:pt x="745361" y="436922"/>
                  <a:pt x="674547" y="436922"/>
                </a:cubicBezTo>
                <a:cubicBezTo>
                  <a:pt x="629160" y="436922"/>
                  <a:pt x="583620" y="435150"/>
                  <a:pt x="538311" y="436382"/>
                </a:cubicBezTo>
                <a:cubicBezTo>
                  <a:pt x="487454" y="437769"/>
                  <a:pt x="436520" y="438540"/>
                  <a:pt x="385663" y="440543"/>
                </a:cubicBezTo>
                <a:cubicBezTo>
                  <a:pt x="374181" y="441006"/>
                  <a:pt x="363239" y="440543"/>
                  <a:pt x="351912" y="439850"/>
                </a:cubicBezTo>
                <a:cubicBezTo>
                  <a:pt x="345979" y="439465"/>
                  <a:pt x="339660" y="440235"/>
                  <a:pt x="333881" y="438617"/>
                </a:cubicBezTo>
                <a:cubicBezTo>
                  <a:pt x="330491" y="437692"/>
                  <a:pt x="330876" y="435843"/>
                  <a:pt x="334035" y="435304"/>
                </a:cubicBezTo>
                <a:cubicBezTo>
                  <a:pt x="354070" y="431990"/>
                  <a:pt x="377957" y="430372"/>
                  <a:pt x="397838" y="431682"/>
                </a:cubicBezTo>
                <a:cubicBezTo>
                  <a:pt x="402307" y="431990"/>
                  <a:pt x="563046" y="425055"/>
                  <a:pt x="572909" y="425055"/>
                </a:cubicBezTo>
                <a:cubicBezTo>
                  <a:pt x="596334" y="424978"/>
                  <a:pt x="619759" y="423052"/>
                  <a:pt x="643108" y="422281"/>
                </a:cubicBezTo>
                <a:cubicBezTo>
                  <a:pt x="691961" y="420663"/>
                  <a:pt x="740969" y="419276"/>
                  <a:pt x="789822" y="419969"/>
                </a:cubicBezTo>
                <a:cubicBezTo>
                  <a:pt x="825576" y="420432"/>
                  <a:pt x="861254" y="423822"/>
                  <a:pt x="896931" y="424978"/>
                </a:cubicBezTo>
                <a:cubicBezTo>
                  <a:pt x="903789" y="425209"/>
                  <a:pt x="910723" y="425518"/>
                  <a:pt x="917582" y="426519"/>
                </a:cubicBezTo>
                <a:cubicBezTo>
                  <a:pt x="920355" y="426982"/>
                  <a:pt x="934919" y="426288"/>
                  <a:pt x="941546" y="426905"/>
                </a:cubicBezTo>
                <a:cubicBezTo>
                  <a:pt x="947094" y="427367"/>
                  <a:pt x="1014981" y="426519"/>
                  <a:pt x="1015366" y="436768"/>
                </a:cubicBezTo>
                <a:cubicBezTo>
                  <a:pt x="1015443" y="440235"/>
                  <a:pt x="896468" y="437076"/>
                  <a:pt x="887067" y="436845"/>
                </a:cubicBezTo>
                <a:close/>
                <a:moveTo>
                  <a:pt x="1056668" y="436845"/>
                </a:moveTo>
                <a:cubicBezTo>
                  <a:pt x="1052969" y="439388"/>
                  <a:pt x="1044416" y="438463"/>
                  <a:pt x="1040178" y="438617"/>
                </a:cubicBezTo>
                <a:cubicBezTo>
                  <a:pt x="1034168" y="438848"/>
                  <a:pt x="1027232" y="439619"/>
                  <a:pt x="1021299" y="438155"/>
                </a:cubicBezTo>
                <a:cubicBezTo>
                  <a:pt x="1017523" y="437230"/>
                  <a:pt x="1016213" y="434148"/>
                  <a:pt x="1020220" y="432992"/>
                </a:cubicBezTo>
                <a:cubicBezTo>
                  <a:pt x="1024690" y="431682"/>
                  <a:pt x="1029698" y="431990"/>
                  <a:pt x="1034245" y="432376"/>
                </a:cubicBezTo>
                <a:cubicBezTo>
                  <a:pt x="1039715" y="432838"/>
                  <a:pt x="1045109" y="433763"/>
                  <a:pt x="1050504" y="434379"/>
                </a:cubicBezTo>
                <a:cubicBezTo>
                  <a:pt x="1051351" y="434533"/>
                  <a:pt x="1059211" y="435072"/>
                  <a:pt x="1056668" y="436845"/>
                </a:cubicBezTo>
                <a:close/>
                <a:moveTo>
                  <a:pt x="1064451" y="423129"/>
                </a:moveTo>
                <a:cubicBezTo>
                  <a:pt x="1063295" y="421356"/>
                  <a:pt x="1069305" y="421356"/>
                  <a:pt x="1070384" y="422898"/>
                </a:cubicBezTo>
                <a:cubicBezTo>
                  <a:pt x="1071540" y="424747"/>
                  <a:pt x="1065452" y="424670"/>
                  <a:pt x="1064451" y="423129"/>
                </a:cubicBezTo>
                <a:close/>
                <a:moveTo>
                  <a:pt x="1080478" y="437307"/>
                </a:moveTo>
                <a:cubicBezTo>
                  <a:pt x="1080401" y="435381"/>
                  <a:pt x="1083407" y="435304"/>
                  <a:pt x="1083407" y="437230"/>
                </a:cubicBezTo>
                <a:cubicBezTo>
                  <a:pt x="1083560" y="439156"/>
                  <a:pt x="1080556" y="439233"/>
                  <a:pt x="1080478" y="437307"/>
                </a:cubicBezTo>
                <a:close/>
                <a:moveTo>
                  <a:pt x="1087182" y="437076"/>
                </a:moveTo>
                <a:cubicBezTo>
                  <a:pt x="1087953" y="435766"/>
                  <a:pt x="1092268" y="434302"/>
                  <a:pt x="1092345" y="436922"/>
                </a:cubicBezTo>
                <a:cubicBezTo>
                  <a:pt x="1092422" y="439311"/>
                  <a:pt x="1086181" y="438771"/>
                  <a:pt x="1087182" y="437076"/>
                </a:cubicBezTo>
                <a:close/>
                <a:moveTo>
                  <a:pt x="1094117" y="424978"/>
                </a:moveTo>
                <a:cubicBezTo>
                  <a:pt x="1093115" y="423514"/>
                  <a:pt x="1100667" y="422204"/>
                  <a:pt x="1100821" y="424747"/>
                </a:cubicBezTo>
                <a:cubicBezTo>
                  <a:pt x="1100898" y="427367"/>
                  <a:pt x="1095042" y="426365"/>
                  <a:pt x="1094117" y="424978"/>
                </a:cubicBezTo>
                <a:close/>
                <a:moveTo>
                  <a:pt x="1110222" y="425440"/>
                </a:moveTo>
                <a:cubicBezTo>
                  <a:pt x="1112148" y="427213"/>
                  <a:pt x="1141353" y="419815"/>
                  <a:pt x="1141584" y="426982"/>
                </a:cubicBezTo>
                <a:cubicBezTo>
                  <a:pt x="1141661" y="430526"/>
                  <a:pt x="1112842" y="427906"/>
                  <a:pt x="1110222" y="425440"/>
                </a:cubicBezTo>
                <a:close/>
                <a:moveTo>
                  <a:pt x="1224497" y="432838"/>
                </a:moveTo>
                <a:cubicBezTo>
                  <a:pt x="1215866" y="432684"/>
                  <a:pt x="1207005" y="434764"/>
                  <a:pt x="1198451" y="432684"/>
                </a:cubicBezTo>
                <a:cubicBezTo>
                  <a:pt x="1182732" y="428754"/>
                  <a:pt x="1165086" y="430680"/>
                  <a:pt x="1149058" y="428600"/>
                </a:cubicBezTo>
                <a:cubicBezTo>
                  <a:pt x="1139658" y="427444"/>
                  <a:pt x="1151139" y="423899"/>
                  <a:pt x="1153836" y="423822"/>
                </a:cubicBezTo>
                <a:cubicBezTo>
                  <a:pt x="1163853" y="423591"/>
                  <a:pt x="1173948" y="424593"/>
                  <a:pt x="1183965" y="424978"/>
                </a:cubicBezTo>
                <a:cubicBezTo>
                  <a:pt x="1194290" y="425363"/>
                  <a:pt x="1204076" y="426057"/>
                  <a:pt x="1214094" y="428446"/>
                </a:cubicBezTo>
                <a:cubicBezTo>
                  <a:pt x="1223186" y="430603"/>
                  <a:pt x="1228580" y="423437"/>
                  <a:pt x="1237210" y="429910"/>
                </a:cubicBezTo>
                <a:cubicBezTo>
                  <a:pt x="1244839" y="435612"/>
                  <a:pt x="1227116" y="432915"/>
                  <a:pt x="1224497" y="432838"/>
                </a:cubicBezTo>
                <a:close/>
                <a:moveTo>
                  <a:pt x="1242296" y="430526"/>
                </a:moveTo>
                <a:cubicBezTo>
                  <a:pt x="1242527" y="427444"/>
                  <a:pt x="1261098" y="426673"/>
                  <a:pt x="1262100" y="430911"/>
                </a:cubicBezTo>
                <a:cubicBezTo>
                  <a:pt x="1263178" y="435920"/>
                  <a:pt x="1241834" y="435689"/>
                  <a:pt x="1242296" y="430526"/>
                </a:cubicBezTo>
                <a:close/>
                <a:moveTo>
                  <a:pt x="1279977" y="434687"/>
                </a:moveTo>
                <a:cubicBezTo>
                  <a:pt x="1276817" y="436845"/>
                  <a:pt x="1262177" y="435843"/>
                  <a:pt x="1266492" y="430141"/>
                </a:cubicBezTo>
                <a:cubicBezTo>
                  <a:pt x="1270268" y="425286"/>
                  <a:pt x="1282520" y="432915"/>
                  <a:pt x="1279977" y="434687"/>
                </a:cubicBezTo>
                <a:close/>
                <a:moveTo>
                  <a:pt x="1421144" y="439619"/>
                </a:moveTo>
                <a:cubicBezTo>
                  <a:pt x="1410202" y="440004"/>
                  <a:pt x="1400493" y="442008"/>
                  <a:pt x="1389474" y="439850"/>
                </a:cubicBezTo>
                <a:cubicBezTo>
                  <a:pt x="1384465" y="438848"/>
                  <a:pt x="1385544" y="431451"/>
                  <a:pt x="1383078" y="427983"/>
                </a:cubicBezTo>
                <a:cubicBezTo>
                  <a:pt x="1380381" y="424285"/>
                  <a:pt x="1374987" y="423976"/>
                  <a:pt x="1370903" y="423822"/>
                </a:cubicBezTo>
                <a:cubicBezTo>
                  <a:pt x="1338540" y="422743"/>
                  <a:pt x="1306099" y="421434"/>
                  <a:pt x="1273735" y="419353"/>
                </a:cubicBezTo>
                <a:cubicBezTo>
                  <a:pt x="1174410" y="412957"/>
                  <a:pt x="1074776" y="412418"/>
                  <a:pt x="975297" y="409336"/>
                </a:cubicBezTo>
                <a:cubicBezTo>
                  <a:pt x="931066" y="407949"/>
                  <a:pt x="886297" y="407949"/>
                  <a:pt x="841989" y="408257"/>
                </a:cubicBezTo>
                <a:cubicBezTo>
                  <a:pt x="823342" y="408411"/>
                  <a:pt x="805234" y="407563"/>
                  <a:pt x="786663" y="406408"/>
                </a:cubicBezTo>
                <a:cubicBezTo>
                  <a:pt x="767784" y="405252"/>
                  <a:pt x="708990" y="407486"/>
                  <a:pt x="730951" y="400089"/>
                </a:cubicBezTo>
                <a:cubicBezTo>
                  <a:pt x="755147" y="396776"/>
                  <a:pt x="779420" y="398856"/>
                  <a:pt x="803616" y="398856"/>
                </a:cubicBezTo>
                <a:cubicBezTo>
                  <a:pt x="822340" y="398856"/>
                  <a:pt x="878514" y="398008"/>
                  <a:pt x="889918" y="397700"/>
                </a:cubicBezTo>
                <a:cubicBezTo>
                  <a:pt x="899242" y="397469"/>
                  <a:pt x="908489" y="397546"/>
                  <a:pt x="917813" y="397238"/>
                </a:cubicBezTo>
                <a:cubicBezTo>
                  <a:pt x="922128" y="397084"/>
                  <a:pt x="948404" y="398471"/>
                  <a:pt x="950176" y="398317"/>
                </a:cubicBezTo>
                <a:cubicBezTo>
                  <a:pt x="953413" y="398240"/>
                  <a:pt x="972908" y="397007"/>
                  <a:pt x="978456" y="397392"/>
                </a:cubicBezTo>
                <a:cubicBezTo>
                  <a:pt x="984929" y="397777"/>
                  <a:pt x="1006273" y="398471"/>
                  <a:pt x="1011359" y="398240"/>
                </a:cubicBezTo>
                <a:cubicBezTo>
                  <a:pt x="1029698" y="397623"/>
                  <a:pt x="1048269" y="397931"/>
                  <a:pt x="1066608" y="398702"/>
                </a:cubicBezTo>
                <a:cubicBezTo>
                  <a:pt x="1079785" y="399241"/>
                  <a:pt x="1092962" y="397931"/>
                  <a:pt x="1106061" y="398085"/>
                </a:cubicBezTo>
                <a:cubicBezTo>
                  <a:pt x="1116926" y="398240"/>
                  <a:pt x="1156687" y="398163"/>
                  <a:pt x="1161387" y="399241"/>
                </a:cubicBezTo>
                <a:cubicBezTo>
                  <a:pt x="1164855" y="400089"/>
                  <a:pt x="1313265" y="398625"/>
                  <a:pt x="1316193" y="398471"/>
                </a:cubicBezTo>
                <a:cubicBezTo>
                  <a:pt x="1321972" y="398085"/>
                  <a:pt x="1327829" y="398394"/>
                  <a:pt x="1333608" y="398317"/>
                </a:cubicBezTo>
                <a:cubicBezTo>
                  <a:pt x="1347632" y="398085"/>
                  <a:pt x="1361811" y="396699"/>
                  <a:pt x="1375834" y="397931"/>
                </a:cubicBezTo>
                <a:cubicBezTo>
                  <a:pt x="1386854" y="398933"/>
                  <a:pt x="1399414" y="397854"/>
                  <a:pt x="1410125" y="400397"/>
                </a:cubicBezTo>
                <a:cubicBezTo>
                  <a:pt x="1419217" y="402786"/>
                  <a:pt x="1425998" y="439465"/>
                  <a:pt x="1421144" y="439619"/>
                </a:cubicBezTo>
                <a:close/>
                <a:moveTo>
                  <a:pt x="1438173" y="259924"/>
                </a:moveTo>
                <a:cubicBezTo>
                  <a:pt x="1438096" y="257997"/>
                  <a:pt x="1441101" y="257920"/>
                  <a:pt x="1441101" y="259847"/>
                </a:cubicBezTo>
                <a:cubicBezTo>
                  <a:pt x="1441178" y="261696"/>
                  <a:pt x="1438250" y="261850"/>
                  <a:pt x="1438173" y="259924"/>
                </a:cubicBezTo>
                <a:close/>
                <a:moveTo>
                  <a:pt x="1443490" y="271482"/>
                </a:moveTo>
                <a:cubicBezTo>
                  <a:pt x="1444107" y="272715"/>
                  <a:pt x="1444029" y="273717"/>
                  <a:pt x="1443182" y="274564"/>
                </a:cubicBezTo>
                <a:cubicBezTo>
                  <a:pt x="1438327" y="274719"/>
                  <a:pt x="1441795" y="265934"/>
                  <a:pt x="1443490" y="271482"/>
                </a:cubicBezTo>
                <a:close/>
                <a:moveTo>
                  <a:pt x="1444800" y="283349"/>
                </a:moveTo>
                <a:cubicBezTo>
                  <a:pt x="1447266" y="288589"/>
                  <a:pt x="1447497" y="294753"/>
                  <a:pt x="1448345" y="300301"/>
                </a:cubicBezTo>
                <a:cubicBezTo>
                  <a:pt x="1448807" y="303383"/>
                  <a:pt x="1452505" y="311937"/>
                  <a:pt x="1450040" y="314480"/>
                </a:cubicBezTo>
                <a:cubicBezTo>
                  <a:pt x="1447728" y="316791"/>
                  <a:pt x="1450888" y="323264"/>
                  <a:pt x="1450348" y="326577"/>
                </a:cubicBezTo>
                <a:cubicBezTo>
                  <a:pt x="1449424" y="332973"/>
                  <a:pt x="1445339" y="333589"/>
                  <a:pt x="1444877" y="326654"/>
                </a:cubicBezTo>
                <a:cubicBezTo>
                  <a:pt x="1444492" y="320028"/>
                  <a:pt x="1444029" y="313401"/>
                  <a:pt x="1443490" y="306774"/>
                </a:cubicBezTo>
                <a:cubicBezTo>
                  <a:pt x="1442873" y="299377"/>
                  <a:pt x="1440793" y="291517"/>
                  <a:pt x="1440947" y="284119"/>
                </a:cubicBezTo>
                <a:cubicBezTo>
                  <a:pt x="1441101" y="280575"/>
                  <a:pt x="1443413" y="280421"/>
                  <a:pt x="1444800" y="283349"/>
                </a:cubicBezTo>
                <a:close/>
                <a:moveTo>
                  <a:pt x="1455048" y="460116"/>
                </a:moveTo>
                <a:cubicBezTo>
                  <a:pt x="1454124" y="458035"/>
                  <a:pt x="1454817" y="454722"/>
                  <a:pt x="1457591" y="457342"/>
                </a:cubicBezTo>
                <a:cubicBezTo>
                  <a:pt x="1459980" y="459576"/>
                  <a:pt x="1456513" y="463583"/>
                  <a:pt x="1455048" y="460116"/>
                </a:cubicBezTo>
                <a:close/>
                <a:moveTo>
                  <a:pt x="1458516" y="446246"/>
                </a:moveTo>
                <a:cubicBezTo>
                  <a:pt x="1456281" y="449174"/>
                  <a:pt x="1449654" y="449251"/>
                  <a:pt x="1446572" y="448095"/>
                </a:cubicBezTo>
                <a:cubicBezTo>
                  <a:pt x="1443336" y="446862"/>
                  <a:pt x="1443875" y="439542"/>
                  <a:pt x="1443644" y="436922"/>
                </a:cubicBezTo>
                <a:cubicBezTo>
                  <a:pt x="1442873" y="428523"/>
                  <a:pt x="1439637" y="413882"/>
                  <a:pt x="1443105" y="405714"/>
                </a:cubicBezTo>
                <a:cubicBezTo>
                  <a:pt x="1443721" y="404250"/>
                  <a:pt x="1448499" y="403479"/>
                  <a:pt x="1449809" y="403711"/>
                </a:cubicBezTo>
                <a:cubicBezTo>
                  <a:pt x="1454201" y="404481"/>
                  <a:pt x="1455896" y="412264"/>
                  <a:pt x="1456435" y="415731"/>
                </a:cubicBezTo>
                <a:cubicBezTo>
                  <a:pt x="1457437" y="421742"/>
                  <a:pt x="1462369" y="441160"/>
                  <a:pt x="1458516" y="446246"/>
                </a:cubicBezTo>
                <a:close/>
                <a:moveTo>
                  <a:pt x="1469612" y="69672"/>
                </a:moveTo>
                <a:cubicBezTo>
                  <a:pt x="1468841" y="86316"/>
                  <a:pt x="1459132" y="169460"/>
                  <a:pt x="1458670" y="188107"/>
                </a:cubicBezTo>
                <a:cubicBezTo>
                  <a:pt x="1458208" y="205830"/>
                  <a:pt x="1454971" y="223630"/>
                  <a:pt x="1454971" y="241276"/>
                </a:cubicBezTo>
                <a:cubicBezTo>
                  <a:pt x="1454971" y="252680"/>
                  <a:pt x="1449886" y="253990"/>
                  <a:pt x="1448576" y="241970"/>
                </a:cubicBezTo>
                <a:cubicBezTo>
                  <a:pt x="1447959" y="236499"/>
                  <a:pt x="1446958" y="231105"/>
                  <a:pt x="1445725" y="225711"/>
                </a:cubicBezTo>
                <a:cubicBezTo>
                  <a:pt x="1441718" y="208065"/>
                  <a:pt x="1439637" y="190188"/>
                  <a:pt x="1436478" y="172388"/>
                </a:cubicBezTo>
                <a:cubicBezTo>
                  <a:pt x="1434475" y="160830"/>
                  <a:pt x="1418678" y="57112"/>
                  <a:pt x="1429774" y="56341"/>
                </a:cubicBezTo>
                <a:cubicBezTo>
                  <a:pt x="1440254" y="55648"/>
                  <a:pt x="1452043" y="56495"/>
                  <a:pt x="1462523" y="57112"/>
                </a:cubicBezTo>
                <a:cubicBezTo>
                  <a:pt x="1470691" y="57574"/>
                  <a:pt x="1469997" y="62198"/>
                  <a:pt x="1469612" y="69672"/>
                </a:cubicBezTo>
                <a:close/>
              </a:path>
            </a:pathLst>
          </a:custGeom>
          <a:solidFill>
            <a:schemeClr val="bg2"/>
          </a:solidFill>
          <a:ln w="7706" cap="flat">
            <a:noFill/>
            <a:prstDash val="solid"/>
            <a:miter/>
          </a:ln>
        </p:spPr>
        <p:txBody>
          <a:bodyPr rtlCol="0" anchor="ctr"/>
          <a:lstStyle/>
          <a:p>
            <a:endParaRPr lang="en-US"/>
          </a:p>
        </p:txBody>
      </p:sp>
      <p:grpSp>
        <p:nvGrpSpPr>
          <p:cNvPr id="15" name="Graphic 4">
            <a:extLst>
              <a:ext uri="{FF2B5EF4-FFF2-40B4-BE49-F238E27FC236}">
                <a16:creationId xmlns:a16="http://schemas.microsoft.com/office/drawing/2014/main" id="{9B46CF8D-D1A9-4CDA-A267-03ACE0FDFA4E}"/>
              </a:ext>
            </a:extLst>
          </p:cNvPr>
          <p:cNvGrpSpPr/>
          <p:nvPr/>
        </p:nvGrpSpPr>
        <p:grpSpPr>
          <a:xfrm>
            <a:off x="730669" y="2532940"/>
            <a:ext cx="642539" cy="558037"/>
            <a:chOff x="5795066" y="4657047"/>
            <a:chExt cx="642539" cy="558037"/>
          </a:xfrm>
          <a:solidFill>
            <a:schemeClr val="tx2"/>
          </a:solidFill>
        </p:grpSpPr>
        <p:sp>
          <p:nvSpPr>
            <p:cNvPr id="16" name="Graphic 4">
              <a:extLst>
                <a:ext uri="{FF2B5EF4-FFF2-40B4-BE49-F238E27FC236}">
                  <a16:creationId xmlns:a16="http://schemas.microsoft.com/office/drawing/2014/main" id="{39E2F7AF-86B0-45BA-B0DD-A2E9C26D4129}"/>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05108023-3CB4-47DF-890B-7FBDF98B32FE}"/>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spTree>
    <p:extLst>
      <p:ext uri="{BB962C8B-B14F-4D97-AF65-F5344CB8AC3E}">
        <p14:creationId xmlns:p14="http://schemas.microsoft.com/office/powerpoint/2010/main" val="27555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79F7-5B8D-479D-A427-8FCE2242CBE5}"/>
              </a:ext>
            </a:extLst>
          </p:cNvPr>
          <p:cNvSpPr>
            <a:spLocks noGrp="1"/>
          </p:cNvSpPr>
          <p:nvPr>
            <p:ph type="title"/>
          </p:nvPr>
        </p:nvSpPr>
        <p:spPr>
          <a:xfrm>
            <a:off x="838200" y="460818"/>
            <a:ext cx="10515600" cy="1325563"/>
          </a:xfrm>
        </p:spPr>
        <p:txBody>
          <a:bodyPr/>
          <a:lstStyle/>
          <a:p>
            <a:r>
              <a:rPr lang="en-US" sz="4000" dirty="0">
                <a:latin typeface="Calibri" panose="020F0502020204030204" pitchFamily="34" charset="0"/>
                <a:cs typeface="Calibri" panose="020F0502020204030204" pitchFamily="34" charset="0"/>
              </a:rPr>
              <a:t>RETAINING TALENT: </a:t>
            </a:r>
            <a:r>
              <a:rPr lang="en-US" sz="4000" dirty="0">
                <a:solidFill>
                  <a:schemeClr val="tx2"/>
                </a:solidFill>
                <a:latin typeface="Calibri" panose="020F0502020204030204" pitchFamily="34" charset="0"/>
                <a:cs typeface="Calibri" panose="020F0502020204030204" pitchFamily="34" charset="0"/>
              </a:rPr>
              <a:t>RETENTION STRATEGY </a:t>
            </a:r>
          </a:p>
        </p:txBody>
      </p:sp>
      <p:sp>
        <p:nvSpPr>
          <p:cNvPr id="4" name="TextBox 3">
            <a:extLst>
              <a:ext uri="{FF2B5EF4-FFF2-40B4-BE49-F238E27FC236}">
                <a16:creationId xmlns:a16="http://schemas.microsoft.com/office/drawing/2014/main" id="{03BF6E3F-A422-4822-87EF-012C82CFD631}"/>
              </a:ext>
            </a:extLst>
          </p:cNvPr>
          <p:cNvSpPr txBox="1"/>
          <p:nvPr/>
        </p:nvSpPr>
        <p:spPr>
          <a:xfrm>
            <a:off x="840282" y="1982719"/>
            <a:ext cx="8572958" cy="2431435"/>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BEST PRACTICES</a:t>
            </a:r>
          </a:p>
          <a:p>
            <a:endParaRPr lang="en-US" sz="2400" b="1" dirty="0">
              <a:solidFill>
                <a:schemeClr val="tx2"/>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INTENTIONAL TIME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APPRECIATION</a:t>
            </a: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	SOCIAL COHESION</a:t>
            </a:r>
          </a:p>
        </p:txBody>
      </p:sp>
      <p:grpSp>
        <p:nvGrpSpPr>
          <p:cNvPr id="10" name="Graphic 4">
            <a:extLst>
              <a:ext uri="{FF2B5EF4-FFF2-40B4-BE49-F238E27FC236}">
                <a16:creationId xmlns:a16="http://schemas.microsoft.com/office/drawing/2014/main" id="{8BAC497D-897B-4E0B-BCEB-EBDA453691D5}"/>
              </a:ext>
            </a:extLst>
          </p:cNvPr>
          <p:cNvGrpSpPr/>
          <p:nvPr/>
        </p:nvGrpSpPr>
        <p:grpSpPr>
          <a:xfrm>
            <a:off x="3406757" y="1849513"/>
            <a:ext cx="642539" cy="558037"/>
            <a:chOff x="5795066" y="4657047"/>
            <a:chExt cx="642539" cy="558037"/>
          </a:xfrm>
          <a:solidFill>
            <a:schemeClr val="tx2"/>
          </a:solidFill>
        </p:grpSpPr>
        <p:sp>
          <p:nvSpPr>
            <p:cNvPr id="11" name="Graphic 4">
              <a:extLst>
                <a:ext uri="{FF2B5EF4-FFF2-40B4-BE49-F238E27FC236}">
                  <a16:creationId xmlns:a16="http://schemas.microsoft.com/office/drawing/2014/main" id="{E7278FCE-F155-491B-B9A7-FC6FEA899C3A}"/>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F37EF5E3-77CD-4ACB-B0C8-B65A62837447}"/>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dirty="0"/>
            </a:p>
          </p:txBody>
        </p:sp>
      </p:grpSp>
      <p:sp>
        <p:nvSpPr>
          <p:cNvPr id="9" name="Graphic 4">
            <a:extLst>
              <a:ext uri="{FF2B5EF4-FFF2-40B4-BE49-F238E27FC236}">
                <a16:creationId xmlns:a16="http://schemas.microsoft.com/office/drawing/2014/main" id="{A425D8C5-552C-482B-AFA0-3AAB1BDCB6D8}"/>
              </a:ext>
            </a:extLst>
          </p:cNvPr>
          <p:cNvSpPr/>
          <p:nvPr/>
        </p:nvSpPr>
        <p:spPr>
          <a:xfrm>
            <a:off x="1492600" y="2724799"/>
            <a:ext cx="249717" cy="380669"/>
          </a:xfrm>
          <a:custGeom>
            <a:avLst/>
            <a:gdLst>
              <a:gd name="connsiteX0" fmla="*/ 4306 w 249717"/>
              <a:gd name="connsiteY0" fmla="*/ 146790 h 380669"/>
              <a:gd name="connsiteX1" fmla="*/ 15992 w 249717"/>
              <a:gd name="connsiteY1" fmla="*/ 147328 h 380669"/>
              <a:gd name="connsiteX2" fmla="*/ 39749 w 249717"/>
              <a:gd name="connsiteY2" fmla="*/ 147636 h 380669"/>
              <a:gd name="connsiteX3" fmla="*/ 60738 w 249717"/>
              <a:gd name="connsiteY3" fmla="*/ 169624 h 380669"/>
              <a:gd name="connsiteX4" fmla="*/ 62430 w 249717"/>
              <a:gd name="connsiteY4" fmla="*/ 220675 h 380669"/>
              <a:gd name="connsiteX5" fmla="*/ 61584 w 249717"/>
              <a:gd name="connsiteY5" fmla="*/ 301864 h 380669"/>
              <a:gd name="connsiteX6" fmla="*/ 5305 w 249717"/>
              <a:gd name="connsiteY6" fmla="*/ 308553 h 380669"/>
              <a:gd name="connsiteX7" fmla="*/ 11302 w 249717"/>
              <a:gd name="connsiteY7" fmla="*/ 373903 h 380669"/>
              <a:gd name="connsiteX8" fmla="*/ 19298 w 249717"/>
              <a:gd name="connsiteY8" fmla="*/ 380669 h 380669"/>
              <a:gd name="connsiteX9" fmla="*/ 112942 w 249717"/>
              <a:gd name="connsiteY9" fmla="*/ 378517 h 380669"/>
              <a:gd name="connsiteX10" fmla="*/ 168990 w 249717"/>
              <a:gd name="connsiteY10" fmla="*/ 378286 h 380669"/>
              <a:gd name="connsiteX11" fmla="*/ 238492 w 249717"/>
              <a:gd name="connsiteY11" fmla="*/ 374057 h 380669"/>
              <a:gd name="connsiteX12" fmla="*/ 238492 w 249717"/>
              <a:gd name="connsiteY12" fmla="*/ 374057 h 380669"/>
              <a:gd name="connsiteX13" fmla="*/ 248103 w 249717"/>
              <a:gd name="connsiteY13" fmla="*/ 368829 h 380669"/>
              <a:gd name="connsiteX14" fmla="*/ 248103 w 249717"/>
              <a:gd name="connsiteY14" fmla="*/ 368829 h 380669"/>
              <a:gd name="connsiteX15" fmla="*/ 249718 w 249717"/>
              <a:gd name="connsiteY15" fmla="*/ 307322 h 380669"/>
              <a:gd name="connsiteX16" fmla="*/ 238339 w 249717"/>
              <a:gd name="connsiteY16" fmla="*/ 302171 h 380669"/>
              <a:gd name="connsiteX17" fmla="*/ 194515 w 249717"/>
              <a:gd name="connsiteY17" fmla="*/ 299173 h 380669"/>
              <a:gd name="connsiteX18" fmla="*/ 194669 w 249717"/>
              <a:gd name="connsiteY18" fmla="*/ 149096 h 380669"/>
              <a:gd name="connsiteX19" fmla="*/ 190979 w 249717"/>
              <a:gd name="connsiteY19" fmla="*/ 9246 h 380669"/>
              <a:gd name="connsiteX20" fmla="*/ 97258 w 249717"/>
              <a:gd name="connsiteY20" fmla="*/ 3633 h 380669"/>
              <a:gd name="connsiteX21" fmla="*/ 82650 w 249717"/>
              <a:gd name="connsiteY21" fmla="*/ 9630 h 380669"/>
              <a:gd name="connsiteX22" fmla="*/ 52819 w 249717"/>
              <a:gd name="connsiteY22" fmla="*/ 57298 h 380669"/>
              <a:gd name="connsiteX23" fmla="*/ 52819 w 249717"/>
              <a:gd name="connsiteY23" fmla="*/ 57298 h 380669"/>
              <a:gd name="connsiteX24" fmla="*/ 77 w 249717"/>
              <a:gd name="connsiteY24" fmla="*/ 79440 h 380669"/>
              <a:gd name="connsiteX25" fmla="*/ 0 w 249717"/>
              <a:gd name="connsiteY25" fmla="*/ 79440 h 380669"/>
              <a:gd name="connsiteX26" fmla="*/ 4306 w 249717"/>
              <a:gd name="connsiteY26" fmla="*/ 146790 h 380669"/>
              <a:gd name="connsiteX27" fmla="*/ 4306 w 249717"/>
              <a:gd name="connsiteY27" fmla="*/ 146790 h 380669"/>
              <a:gd name="connsiteX28" fmla="*/ 18222 w 249717"/>
              <a:gd name="connsiteY28" fmla="*/ 314319 h 380669"/>
              <a:gd name="connsiteX29" fmla="*/ 25987 w 249717"/>
              <a:gd name="connsiteY29" fmla="*/ 314242 h 380669"/>
              <a:gd name="connsiteX30" fmla="*/ 20220 w 249717"/>
              <a:gd name="connsiteY30" fmla="*/ 325544 h 380669"/>
              <a:gd name="connsiteX31" fmla="*/ 18222 w 249717"/>
              <a:gd name="connsiteY31" fmla="*/ 314319 h 380669"/>
              <a:gd name="connsiteX32" fmla="*/ 22219 w 249717"/>
              <a:gd name="connsiteY32" fmla="*/ 368599 h 380669"/>
              <a:gd name="connsiteX33" fmla="*/ 39134 w 249717"/>
              <a:gd name="connsiteY33" fmla="*/ 313704 h 380669"/>
              <a:gd name="connsiteX34" fmla="*/ 49974 w 249717"/>
              <a:gd name="connsiteY34" fmla="*/ 313166 h 380669"/>
              <a:gd name="connsiteX35" fmla="*/ 22450 w 249717"/>
              <a:gd name="connsiteY35" fmla="*/ 368445 h 380669"/>
              <a:gd name="connsiteX36" fmla="*/ 22219 w 249717"/>
              <a:gd name="connsiteY36" fmla="*/ 368599 h 380669"/>
              <a:gd name="connsiteX37" fmla="*/ 133854 w 249717"/>
              <a:gd name="connsiteY37" fmla="*/ 367368 h 380669"/>
              <a:gd name="connsiteX38" fmla="*/ 121707 w 249717"/>
              <a:gd name="connsiteY38" fmla="*/ 367753 h 380669"/>
              <a:gd name="connsiteX39" fmla="*/ 145233 w 249717"/>
              <a:gd name="connsiteY39" fmla="*/ 317625 h 380669"/>
              <a:gd name="connsiteX40" fmla="*/ 184520 w 249717"/>
              <a:gd name="connsiteY40" fmla="*/ 239588 h 380669"/>
              <a:gd name="connsiteX41" fmla="*/ 181829 w 249717"/>
              <a:gd name="connsiteY41" fmla="*/ 285872 h 380669"/>
              <a:gd name="connsiteX42" fmla="*/ 133854 w 249717"/>
              <a:gd name="connsiteY42" fmla="*/ 367368 h 380669"/>
              <a:gd name="connsiteX43" fmla="*/ 229728 w 249717"/>
              <a:gd name="connsiteY43" fmla="*/ 364216 h 380669"/>
              <a:gd name="connsiteX44" fmla="*/ 233957 w 249717"/>
              <a:gd name="connsiteY44" fmla="*/ 347071 h 380669"/>
              <a:gd name="connsiteX45" fmla="*/ 229728 w 249717"/>
              <a:gd name="connsiteY45" fmla="*/ 364216 h 380669"/>
              <a:gd name="connsiteX46" fmla="*/ 233341 w 249717"/>
              <a:gd name="connsiteY46" fmla="*/ 326697 h 380669"/>
              <a:gd name="connsiteX47" fmla="*/ 219118 w 249717"/>
              <a:gd name="connsiteY47" fmla="*/ 364831 h 380669"/>
              <a:gd name="connsiteX48" fmla="*/ 206586 w 249717"/>
              <a:gd name="connsiteY48" fmla="*/ 365369 h 380669"/>
              <a:gd name="connsiteX49" fmla="*/ 228421 w 249717"/>
              <a:gd name="connsiteY49" fmla="*/ 311705 h 380669"/>
              <a:gd name="connsiteX50" fmla="*/ 233341 w 249717"/>
              <a:gd name="connsiteY50" fmla="*/ 326697 h 380669"/>
              <a:gd name="connsiteX51" fmla="*/ 216427 w 249717"/>
              <a:gd name="connsiteY51" fmla="*/ 311090 h 380669"/>
              <a:gd name="connsiteX52" fmla="*/ 195130 w 249717"/>
              <a:gd name="connsiteY52" fmla="*/ 365677 h 380669"/>
              <a:gd name="connsiteX53" fmla="*/ 180138 w 249717"/>
              <a:gd name="connsiteY53" fmla="*/ 366061 h 380669"/>
              <a:gd name="connsiteX54" fmla="*/ 216427 w 249717"/>
              <a:gd name="connsiteY54" fmla="*/ 311090 h 380669"/>
              <a:gd name="connsiteX55" fmla="*/ 192439 w 249717"/>
              <a:gd name="connsiteY55" fmla="*/ 309937 h 380669"/>
              <a:gd name="connsiteX56" fmla="*/ 168529 w 249717"/>
              <a:gd name="connsiteY56" fmla="*/ 366369 h 380669"/>
              <a:gd name="connsiteX57" fmla="*/ 151230 w 249717"/>
              <a:gd name="connsiteY57" fmla="*/ 366830 h 380669"/>
              <a:gd name="connsiteX58" fmla="*/ 182522 w 249717"/>
              <a:gd name="connsiteY58" fmla="*/ 305477 h 380669"/>
              <a:gd name="connsiteX59" fmla="*/ 192439 w 249717"/>
              <a:gd name="connsiteY59" fmla="*/ 309937 h 380669"/>
              <a:gd name="connsiteX60" fmla="*/ 179600 w 249717"/>
              <a:gd name="connsiteY60" fmla="*/ 226826 h 380669"/>
              <a:gd name="connsiteX61" fmla="*/ 150154 w 249717"/>
              <a:gd name="connsiteY61" fmla="*/ 281874 h 380669"/>
              <a:gd name="connsiteX62" fmla="*/ 115863 w 249717"/>
              <a:gd name="connsiteY62" fmla="*/ 353837 h 380669"/>
              <a:gd name="connsiteX63" fmla="*/ 93183 w 249717"/>
              <a:gd name="connsiteY63" fmla="*/ 366907 h 380669"/>
              <a:gd name="connsiteX64" fmla="*/ 184520 w 249717"/>
              <a:gd name="connsiteY64" fmla="*/ 182464 h 380669"/>
              <a:gd name="connsiteX65" fmla="*/ 179600 w 249717"/>
              <a:gd name="connsiteY65" fmla="*/ 226826 h 380669"/>
              <a:gd name="connsiteX66" fmla="*/ 184213 w 249717"/>
              <a:gd name="connsiteY66" fmla="*/ 161859 h 380669"/>
              <a:gd name="connsiteX67" fmla="*/ 110097 w 249717"/>
              <a:gd name="connsiteY67" fmla="*/ 295482 h 380669"/>
              <a:gd name="connsiteX68" fmla="*/ 81881 w 249717"/>
              <a:gd name="connsiteY68" fmla="*/ 366369 h 380669"/>
              <a:gd name="connsiteX69" fmla="*/ 61045 w 249717"/>
              <a:gd name="connsiteY69" fmla="*/ 365831 h 380669"/>
              <a:gd name="connsiteX70" fmla="*/ 102947 w 249717"/>
              <a:gd name="connsiteY70" fmla="*/ 279952 h 380669"/>
              <a:gd name="connsiteX71" fmla="*/ 183598 w 249717"/>
              <a:gd name="connsiteY71" fmla="*/ 133335 h 380669"/>
              <a:gd name="connsiteX72" fmla="*/ 184213 w 249717"/>
              <a:gd name="connsiteY72" fmla="*/ 161859 h 380669"/>
              <a:gd name="connsiteX73" fmla="*/ 182829 w 249717"/>
              <a:gd name="connsiteY73" fmla="*/ 103274 h 380669"/>
              <a:gd name="connsiteX74" fmla="*/ 160225 w 249717"/>
              <a:gd name="connsiteY74" fmla="*/ 152479 h 380669"/>
              <a:gd name="connsiteX75" fmla="*/ 93260 w 249717"/>
              <a:gd name="connsiteY75" fmla="*/ 275185 h 380669"/>
              <a:gd name="connsiteX76" fmla="*/ 49052 w 249717"/>
              <a:gd name="connsiteY76" fmla="*/ 364601 h 380669"/>
              <a:gd name="connsiteX77" fmla="*/ 35290 w 249717"/>
              <a:gd name="connsiteY77" fmla="*/ 366907 h 380669"/>
              <a:gd name="connsiteX78" fmla="*/ 69426 w 249717"/>
              <a:gd name="connsiteY78" fmla="*/ 313166 h 380669"/>
              <a:gd name="connsiteX79" fmla="*/ 73501 w 249717"/>
              <a:gd name="connsiteY79" fmla="*/ 292100 h 380669"/>
              <a:gd name="connsiteX80" fmla="*/ 182060 w 249717"/>
              <a:gd name="connsiteY80" fmla="*/ 77364 h 380669"/>
              <a:gd name="connsiteX81" fmla="*/ 182829 w 249717"/>
              <a:gd name="connsiteY81" fmla="*/ 103274 h 380669"/>
              <a:gd name="connsiteX82" fmla="*/ 180215 w 249717"/>
              <a:gd name="connsiteY82" fmla="*/ 57221 h 380669"/>
              <a:gd name="connsiteX83" fmla="*/ 74116 w 249717"/>
              <a:gd name="connsiteY83" fmla="*/ 259501 h 380669"/>
              <a:gd name="connsiteX84" fmla="*/ 73885 w 249717"/>
              <a:gd name="connsiteY84" fmla="*/ 242894 h 380669"/>
              <a:gd name="connsiteX85" fmla="*/ 88186 w 249717"/>
              <a:gd name="connsiteY85" fmla="*/ 202992 h 380669"/>
              <a:gd name="connsiteX86" fmla="*/ 179984 w 249717"/>
              <a:gd name="connsiteY86" fmla="*/ 21701 h 380669"/>
              <a:gd name="connsiteX87" fmla="*/ 180215 w 249717"/>
              <a:gd name="connsiteY87" fmla="*/ 57221 h 380669"/>
              <a:gd name="connsiteX88" fmla="*/ 171604 w 249717"/>
              <a:gd name="connsiteY88" fmla="*/ 13628 h 380669"/>
              <a:gd name="connsiteX89" fmla="*/ 72886 w 249717"/>
              <a:gd name="connsiteY89" fmla="*/ 212141 h 380669"/>
              <a:gd name="connsiteX90" fmla="*/ 130394 w 249717"/>
              <a:gd name="connsiteY90" fmla="*/ 63218 h 380669"/>
              <a:gd name="connsiteX91" fmla="*/ 171604 w 249717"/>
              <a:gd name="connsiteY91" fmla="*/ 13628 h 380669"/>
              <a:gd name="connsiteX92" fmla="*/ 145848 w 249717"/>
              <a:gd name="connsiteY92" fmla="*/ 13551 h 380669"/>
              <a:gd name="connsiteX93" fmla="*/ 71502 w 249717"/>
              <a:gd name="connsiteY93" fmla="*/ 160552 h 380669"/>
              <a:gd name="connsiteX94" fmla="*/ 123706 w 249717"/>
              <a:gd name="connsiteY94" fmla="*/ 16396 h 380669"/>
              <a:gd name="connsiteX95" fmla="*/ 145848 w 249717"/>
              <a:gd name="connsiteY95" fmla="*/ 13551 h 380669"/>
              <a:gd name="connsiteX96" fmla="*/ 103178 w 249717"/>
              <a:gd name="connsiteY96" fmla="*/ 16473 h 380669"/>
              <a:gd name="connsiteX97" fmla="*/ 103178 w 249717"/>
              <a:gd name="connsiteY97" fmla="*/ 16473 h 380669"/>
              <a:gd name="connsiteX98" fmla="*/ 112865 w 249717"/>
              <a:gd name="connsiteY98" fmla="*/ 14320 h 380669"/>
              <a:gd name="connsiteX99" fmla="*/ 57893 w 249717"/>
              <a:gd name="connsiteY99" fmla="*/ 137564 h 380669"/>
              <a:gd name="connsiteX100" fmla="*/ 55433 w 249717"/>
              <a:gd name="connsiteY100" fmla="*/ 133797 h 380669"/>
              <a:gd name="connsiteX101" fmla="*/ 65505 w 249717"/>
              <a:gd name="connsiteY101" fmla="*/ 103889 h 380669"/>
              <a:gd name="connsiteX102" fmla="*/ 103178 w 249717"/>
              <a:gd name="connsiteY102" fmla="*/ 16473 h 380669"/>
              <a:gd name="connsiteX103" fmla="*/ 56894 w 249717"/>
              <a:gd name="connsiteY103" fmla="*/ 67677 h 380669"/>
              <a:gd name="connsiteX104" fmla="*/ 74347 w 249717"/>
              <a:gd name="connsiteY104" fmla="*/ 55376 h 380669"/>
              <a:gd name="connsiteX105" fmla="*/ 30139 w 249717"/>
              <a:gd name="connsiteY105" fmla="*/ 136949 h 380669"/>
              <a:gd name="connsiteX106" fmla="*/ 56894 w 249717"/>
              <a:gd name="connsiteY106" fmla="*/ 67677 h 380669"/>
              <a:gd name="connsiteX107" fmla="*/ 42363 w 249717"/>
              <a:gd name="connsiteY107" fmla="*/ 74289 h 380669"/>
              <a:gd name="connsiteX108" fmla="*/ 16530 w 249717"/>
              <a:gd name="connsiteY108" fmla="*/ 136564 h 380669"/>
              <a:gd name="connsiteX109" fmla="*/ 13147 w 249717"/>
              <a:gd name="connsiteY109" fmla="*/ 123110 h 380669"/>
              <a:gd name="connsiteX110" fmla="*/ 42363 w 249717"/>
              <a:gd name="connsiteY110" fmla="*/ 74289 h 380669"/>
              <a:gd name="connsiteX111" fmla="*/ 13993 w 249717"/>
              <a:gd name="connsiteY111" fmla="*/ 81977 h 380669"/>
              <a:gd name="connsiteX112" fmla="*/ 12379 w 249717"/>
              <a:gd name="connsiteY112" fmla="*/ 92587 h 380669"/>
              <a:gd name="connsiteX113" fmla="*/ 13993 w 249717"/>
              <a:gd name="connsiteY113" fmla="*/ 81977 h 3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9717" h="380669">
                <a:moveTo>
                  <a:pt x="4306" y="146790"/>
                </a:moveTo>
                <a:cubicBezTo>
                  <a:pt x="9764" y="148712"/>
                  <a:pt x="11379" y="146944"/>
                  <a:pt x="15992" y="147328"/>
                </a:cubicBezTo>
                <a:cubicBezTo>
                  <a:pt x="23757" y="147789"/>
                  <a:pt x="31830" y="147713"/>
                  <a:pt x="39749" y="147636"/>
                </a:cubicBezTo>
                <a:cubicBezTo>
                  <a:pt x="60892" y="147405"/>
                  <a:pt x="60508" y="148174"/>
                  <a:pt x="60738" y="169624"/>
                </a:cubicBezTo>
                <a:cubicBezTo>
                  <a:pt x="60969" y="186692"/>
                  <a:pt x="61815" y="203684"/>
                  <a:pt x="62430" y="220675"/>
                </a:cubicBezTo>
                <a:cubicBezTo>
                  <a:pt x="63352" y="246354"/>
                  <a:pt x="65351" y="277415"/>
                  <a:pt x="61584" y="301864"/>
                </a:cubicBezTo>
                <a:cubicBezTo>
                  <a:pt x="57278" y="301864"/>
                  <a:pt x="5305" y="295021"/>
                  <a:pt x="5305" y="308553"/>
                </a:cubicBezTo>
                <a:cubicBezTo>
                  <a:pt x="5305" y="328696"/>
                  <a:pt x="11609" y="352376"/>
                  <a:pt x="11302" y="373903"/>
                </a:cubicBezTo>
                <a:cubicBezTo>
                  <a:pt x="12993" y="376979"/>
                  <a:pt x="14839" y="380669"/>
                  <a:pt x="19298" y="380669"/>
                </a:cubicBezTo>
                <a:cubicBezTo>
                  <a:pt x="49974" y="380669"/>
                  <a:pt x="81574" y="377594"/>
                  <a:pt x="112942" y="378517"/>
                </a:cubicBezTo>
                <a:cubicBezTo>
                  <a:pt x="122245" y="378824"/>
                  <a:pt x="160994" y="373750"/>
                  <a:pt x="168990" y="378286"/>
                </a:cubicBezTo>
                <a:cubicBezTo>
                  <a:pt x="175602" y="382053"/>
                  <a:pt x="228882" y="375518"/>
                  <a:pt x="238492" y="374057"/>
                </a:cubicBezTo>
                <a:lnTo>
                  <a:pt x="238492" y="374057"/>
                </a:lnTo>
                <a:cubicBezTo>
                  <a:pt x="242029" y="374365"/>
                  <a:pt x="247642" y="372443"/>
                  <a:pt x="248103" y="368829"/>
                </a:cubicBezTo>
                <a:cubicBezTo>
                  <a:pt x="248103" y="368829"/>
                  <a:pt x="248103" y="368829"/>
                  <a:pt x="248103" y="368829"/>
                </a:cubicBezTo>
                <a:cubicBezTo>
                  <a:pt x="248026" y="348455"/>
                  <a:pt x="249718" y="327389"/>
                  <a:pt x="249718" y="307322"/>
                </a:cubicBezTo>
                <a:cubicBezTo>
                  <a:pt x="249718" y="302018"/>
                  <a:pt x="241875" y="302248"/>
                  <a:pt x="238339" y="302171"/>
                </a:cubicBezTo>
                <a:cubicBezTo>
                  <a:pt x="223039" y="298712"/>
                  <a:pt x="208431" y="300326"/>
                  <a:pt x="194515" y="299173"/>
                </a:cubicBezTo>
                <a:cubicBezTo>
                  <a:pt x="193132" y="299096"/>
                  <a:pt x="194977" y="161782"/>
                  <a:pt x="194669" y="149096"/>
                </a:cubicBezTo>
                <a:cubicBezTo>
                  <a:pt x="193746" y="103043"/>
                  <a:pt x="187903" y="54914"/>
                  <a:pt x="190979" y="9246"/>
                </a:cubicBezTo>
                <a:cubicBezTo>
                  <a:pt x="193208" y="-7515"/>
                  <a:pt x="106407" y="3633"/>
                  <a:pt x="97258" y="3633"/>
                </a:cubicBezTo>
                <a:cubicBezTo>
                  <a:pt x="93260" y="635"/>
                  <a:pt x="82188" y="4479"/>
                  <a:pt x="82650" y="9630"/>
                </a:cubicBezTo>
                <a:cubicBezTo>
                  <a:pt x="84495" y="28774"/>
                  <a:pt x="68888" y="48225"/>
                  <a:pt x="52819" y="57298"/>
                </a:cubicBezTo>
                <a:lnTo>
                  <a:pt x="52819" y="57298"/>
                </a:lnTo>
                <a:cubicBezTo>
                  <a:pt x="38134" y="63986"/>
                  <a:pt x="8457" y="65909"/>
                  <a:pt x="77" y="79440"/>
                </a:cubicBezTo>
                <a:cubicBezTo>
                  <a:pt x="77" y="79440"/>
                  <a:pt x="77" y="79440"/>
                  <a:pt x="0" y="79440"/>
                </a:cubicBezTo>
                <a:cubicBezTo>
                  <a:pt x="1922" y="101044"/>
                  <a:pt x="4229" y="125570"/>
                  <a:pt x="4306" y="146790"/>
                </a:cubicBezTo>
                <a:cubicBezTo>
                  <a:pt x="4229" y="146790"/>
                  <a:pt x="4306" y="146790"/>
                  <a:pt x="4306" y="146790"/>
                </a:cubicBezTo>
                <a:close/>
                <a:moveTo>
                  <a:pt x="18222" y="314319"/>
                </a:moveTo>
                <a:cubicBezTo>
                  <a:pt x="20759" y="314319"/>
                  <a:pt x="23373" y="314319"/>
                  <a:pt x="25987" y="314242"/>
                </a:cubicBezTo>
                <a:cubicBezTo>
                  <a:pt x="23911" y="317932"/>
                  <a:pt x="21989" y="321700"/>
                  <a:pt x="20220" y="325544"/>
                </a:cubicBezTo>
                <a:cubicBezTo>
                  <a:pt x="19759" y="321777"/>
                  <a:pt x="19067" y="318009"/>
                  <a:pt x="18222" y="314319"/>
                </a:cubicBezTo>
                <a:close/>
                <a:moveTo>
                  <a:pt x="22219" y="368599"/>
                </a:moveTo>
                <a:cubicBezTo>
                  <a:pt x="22450" y="347609"/>
                  <a:pt x="25141" y="332387"/>
                  <a:pt x="39134" y="313704"/>
                </a:cubicBezTo>
                <a:cubicBezTo>
                  <a:pt x="42748" y="313550"/>
                  <a:pt x="46361" y="313319"/>
                  <a:pt x="49974" y="313166"/>
                </a:cubicBezTo>
                <a:cubicBezTo>
                  <a:pt x="38673" y="330464"/>
                  <a:pt x="31369" y="349993"/>
                  <a:pt x="22450" y="368445"/>
                </a:cubicBezTo>
                <a:cubicBezTo>
                  <a:pt x="22296" y="368445"/>
                  <a:pt x="22296" y="368522"/>
                  <a:pt x="22219" y="368599"/>
                </a:cubicBezTo>
                <a:close/>
                <a:moveTo>
                  <a:pt x="133854" y="367368"/>
                </a:moveTo>
                <a:cubicBezTo>
                  <a:pt x="129779" y="367522"/>
                  <a:pt x="125782" y="367753"/>
                  <a:pt x="121707" y="367753"/>
                </a:cubicBezTo>
                <a:cubicBezTo>
                  <a:pt x="118632" y="361602"/>
                  <a:pt x="141850" y="324775"/>
                  <a:pt x="145233" y="317625"/>
                </a:cubicBezTo>
                <a:cubicBezTo>
                  <a:pt x="157688" y="291331"/>
                  <a:pt x="169759" y="264652"/>
                  <a:pt x="184520" y="239588"/>
                </a:cubicBezTo>
                <a:cubicBezTo>
                  <a:pt x="184444" y="254196"/>
                  <a:pt x="186135" y="272956"/>
                  <a:pt x="181829" y="285872"/>
                </a:cubicBezTo>
                <a:cubicBezTo>
                  <a:pt x="172065" y="299327"/>
                  <a:pt x="147309" y="366830"/>
                  <a:pt x="133854" y="367368"/>
                </a:cubicBezTo>
                <a:close/>
                <a:moveTo>
                  <a:pt x="229728" y="364216"/>
                </a:moveTo>
                <a:cubicBezTo>
                  <a:pt x="230574" y="358373"/>
                  <a:pt x="231958" y="352607"/>
                  <a:pt x="233957" y="347071"/>
                </a:cubicBezTo>
                <a:cubicBezTo>
                  <a:pt x="234033" y="353683"/>
                  <a:pt x="237416" y="363601"/>
                  <a:pt x="229728" y="364216"/>
                </a:cubicBezTo>
                <a:close/>
                <a:moveTo>
                  <a:pt x="233341" y="326697"/>
                </a:moveTo>
                <a:cubicBezTo>
                  <a:pt x="226576" y="334539"/>
                  <a:pt x="215658" y="353683"/>
                  <a:pt x="219118" y="364831"/>
                </a:cubicBezTo>
                <a:cubicBezTo>
                  <a:pt x="214966" y="365062"/>
                  <a:pt x="210738" y="365216"/>
                  <a:pt x="206586" y="365369"/>
                </a:cubicBezTo>
                <a:cubicBezTo>
                  <a:pt x="212045" y="346917"/>
                  <a:pt x="219195" y="328696"/>
                  <a:pt x="228421" y="311705"/>
                </a:cubicBezTo>
                <a:cubicBezTo>
                  <a:pt x="237340" y="312243"/>
                  <a:pt x="235494" y="319086"/>
                  <a:pt x="233341" y="326697"/>
                </a:cubicBezTo>
                <a:close/>
                <a:moveTo>
                  <a:pt x="216427" y="311090"/>
                </a:moveTo>
                <a:cubicBezTo>
                  <a:pt x="207509" y="328465"/>
                  <a:pt x="200359" y="346841"/>
                  <a:pt x="195130" y="365677"/>
                </a:cubicBezTo>
                <a:cubicBezTo>
                  <a:pt x="190133" y="365831"/>
                  <a:pt x="185135" y="365985"/>
                  <a:pt x="180138" y="366061"/>
                </a:cubicBezTo>
                <a:cubicBezTo>
                  <a:pt x="186904" y="346302"/>
                  <a:pt x="191440" y="310090"/>
                  <a:pt x="216427" y="311090"/>
                </a:cubicBezTo>
                <a:close/>
                <a:moveTo>
                  <a:pt x="192439" y="309937"/>
                </a:moveTo>
                <a:cubicBezTo>
                  <a:pt x="181291" y="327158"/>
                  <a:pt x="175295" y="347148"/>
                  <a:pt x="168529" y="366369"/>
                </a:cubicBezTo>
                <a:cubicBezTo>
                  <a:pt x="162763" y="366523"/>
                  <a:pt x="156996" y="366676"/>
                  <a:pt x="151230" y="366830"/>
                </a:cubicBezTo>
                <a:cubicBezTo>
                  <a:pt x="160533" y="347609"/>
                  <a:pt x="169374" y="320316"/>
                  <a:pt x="182522" y="305477"/>
                </a:cubicBezTo>
                <a:cubicBezTo>
                  <a:pt x="185366" y="306400"/>
                  <a:pt x="188903" y="309014"/>
                  <a:pt x="192439" y="309937"/>
                </a:cubicBezTo>
                <a:close/>
                <a:moveTo>
                  <a:pt x="179600" y="226826"/>
                </a:moveTo>
                <a:cubicBezTo>
                  <a:pt x="168221" y="244124"/>
                  <a:pt x="159072" y="263268"/>
                  <a:pt x="150154" y="281874"/>
                </a:cubicBezTo>
                <a:cubicBezTo>
                  <a:pt x="138621" y="305785"/>
                  <a:pt x="127165" y="329772"/>
                  <a:pt x="115863" y="353837"/>
                </a:cubicBezTo>
                <a:cubicBezTo>
                  <a:pt x="108867" y="368752"/>
                  <a:pt x="107791" y="367599"/>
                  <a:pt x="93183" y="366907"/>
                </a:cubicBezTo>
                <a:cubicBezTo>
                  <a:pt x="114480" y="301479"/>
                  <a:pt x="149154" y="241126"/>
                  <a:pt x="184520" y="182464"/>
                </a:cubicBezTo>
                <a:cubicBezTo>
                  <a:pt x="184674" y="197533"/>
                  <a:pt x="187827" y="214140"/>
                  <a:pt x="179600" y="226826"/>
                </a:cubicBezTo>
                <a:close/>
                <a:moveTo>
                  <a:pt x="184213" y="161859"/>
                </a:moveTo>
                <a:cubicBezTo>
                  <a:pt x="157765" y="205375"/>
                  <a:pt x="131701" y="249352"/>
                  <a:pt x="110097" y="295482"/>
                </a:cubicBezTo>
                <a:cubicBezTo>
                  <a:pt x="99334" y="318547"/>
                  <a:pt x="89646" y="342074"/>
                  <a:pt x="81881" y="366369"/>
                </a:cubicBezTo>
                <a:cubicBezTo>
                  <a:pt x="74961" y="366061"/>
                  <a:pt x="67965" y="365908"/>
                  <a:pt x="61045" y="365831"/>
                </a:cubicBezTo>
                <a:cubicBezTo>
                  <a:pt x="54357" y="352530"/>
                  <a:pt x="96258" y="293637"/>
                  <a:pt x="102947" y="279952"/>
                </a:cubicBezTo>
                <a:cubicBezTo>
                  <a:pt x="127473" y="229824"/>
                  <a:pt x="156151" y="181926"/>
                  <a:pt x="183598" y="133335"/>
                </a:cubicBezTo>
                <a:cubicBezTo>
                  <a:pt x="183828" y="142792"/>
                  <a:pt x="184059" y="152326"/>
                  <a:pt x="184213" y="161859"/>
                </a:cubicBezTo>
                <a:close/>
                <a:moveTo>
                  <a:pt x="182829" y="103274"/>
                </a:moveTo>
                <a:cubicBezTo>
                  <a:pt x="183367" y="120650"/>
                  <a:pt x="168682" y="137641"/>
                  <a:pt x="160225" y="152479"/>
                </a:cubicBezTo>
                <a:cubicBezTo>
                  <a:pt x="137083" y="192920"/>
                  <a:pt x="113634" y="233284"/>
                  <a:pt x="93260" y="275185"/>
                </a:cubicBezTo>
                <a:cubicBezTo>
                  <a:pt x="78729" y="305093"/>
                  <a:pt x="60508" y="333232"/>
                  <a:pt x="49052" y="364601"/>
                </a:cubicBezTo>
                <a:cubicBezTo>
                  <a:pt x="45977" y="366138"/>
                  <a:pt x="40133" y="366369"/>
                  <a:pt x="35290" y="366907"/>
                </a:cubicBezTo>
                <a:cubicBezTo>
                  <a:pt x="42517" y="351530"/>
                  <a:pt x="50282" y="313166"/>
                  <a:pt x="69426" y="313166"/>
                </a:cubicBezTo>
                <a:cubicBezTo>
                  <a:pt x="77499" y="313166"/>
                  <a:pt x="73116" y="297097"/>
                  <a:pt x="73501" y="292100"/>
                </a:cubicBezTo>
                <a:cubicBezTo>
                  <a:pt x="99872" y="215985"/>
                  <a:pt x="144310" y="148020"/>
                  <a:pt x="182060" y="77364"/>
                </a:cubicBezTo>
                <a:cubicBezTo>
                  <a:pt x="182291" y="85898"/>
                  <a:pt x="182598" y="94586"/>
                  <a:pt x="182829" y="103274"/>
                </a:cubicBezTo>
                <a:close/>
                <a:moveTo>
                  <a:pt x="180215" y="57221"/>
                </a:moveTo>
                <a:cubicBezTo>
                  <a:pt x="145310" y="124878"/>
                  <a:pt x="103178" y="188922"/>
                  <a:pt x="74116" y="259501"/>
                </a:cubicBezTo>
                <a:cubicBezTo>
                  <a:pt x="73962" y="253965"/>
                  <a:pt x="73885" y="248430"/>
                  <a:pt x="73885" y="242894"/>
                </a:cubicBezTo>
                <a:cubicBezTo>
                  <a:pt x="73885" y="231131"/>
                  <a:pt x="83726" y="213909"/>
                  <a:pt x="88186" y="202992"/>
                </a:cubicBezTo>
                <a:cubicBezTo>
                  <a:pt x="114095" y="140255"/>
                  <a:pt x="152768" y="83899"/>
                  <a:pt x="179984" y="21701"/>
                </a:cubicBezTo>
                <a:cubicBezTo>
                  <a:pt x="180446" y="32772"/>
                  <a:pt x="182906" y="46918"/>
                  <a:pt x="180215" y="57221"/>
                </a:cubicBezTo>
                <a:close/>
                <a:moveTo>
                  <a:pt x="171604" y="13628"/>
                </a:moveTo>
                <a:cubicBezTo>
                  <a:pt x="142388" y="81670"/>
                  <a:pt x="99180" y="142792"/>
                  <a:pt x="72886" y="212141"/>
                </a:cubicBezTo>
                <a:cubicBezTo>
                  <a:pt x="71117" y="158246"/>
                  <a:pt x="106099" y="110424"/>
                  <a:pt x="130394" y="63218"/>
                </a:cubicBezTo>
                <a:cubicBezTo>
                  <a:pt x="142773" y="39153"/>
                  <a:pt x="145387" y="12859"/>
                  <a:pt x="171604" y="13628"/>
                </a:cubicBezTo>
                <a:close/>
                <a:moveTo>
                  <a:pt x="145848" y="13551"/>
                </a:moveTo>
                <a:cubicBezTo>
                  <a:pt x="116248" y="59681"/>
                  <a:pt x="95105" y="111193"/>
                  <a:pt x="71502" y="160552"/>
                </a:cubicBezTo>
                <a:cubicBezTo>
                  <a:pt x="71502" y="111885"/>
                  <a:pt x="105715" y="63371"/>
                  <a:pt x="123706" y="16396"/>
                </a:cubicBezTo>
                <a:cubicBezTo>
                  <a:pt x="126473" y="10553"/>
                  <a:pt x="139390" y="13705"/>
                  <a:pt x="145848" y="13551"/>
                </a:cubicBezTo>
                <a:close/>
                <a:moveTo>
                  <a:pt x="103178" y="16473"/>
                </a:moveTo>
                <a:lnTo>
                  <a:pt x="103178" y="16473"/>
                </a:lnTo>
                <a:cubicBezTo>
                  <a:pt x="105869" y="14704"/>
                  <a:pt x="108099" y="14474"/>
                  <a:pt x="112865" y="14320"/>
                </a:cubicBezTo>
                <a:cubicBezTo>
                  <a:pt x="107637" y="27851"/>
                  <a:pt x="68119" y="139255"/>
                  <a:pt x="57893" y="137564"/>
                </a:cubicBezTo>
                <a:cubicBezTo>
                  <a:pt x="57663" y="136026"/>
                  <a:pt x="56740" y="134642"/>
                  <a:pt x="55433" y="133797"/>
                </a:cubicBezTo>
                <a:cubicBezTo>
                  <a:pt x="52204" y="131798"/>
                  <a:pt x="63660" y="108348"/>
                  <a:pt x="65505" y="103889"/>
                </a:cubicBezTo>
                <a:cubicBezTo>
                  <a:pt x="77576" y="74520"/>
                  <a:pt x="90646" y="45611"/>
                  <a:pt x="103178" y="16473"/>
                </a:cubicBezTo>
                <a:close/>
                <a:moveTo>
                  <a:pt x="56894" y="67677"/>
                </a:moveTo>
                <a:cubicBezTo>
                  <a:pt x="63121" y="64294"/>
                  <a:pt x="69119" y="60219"/>
                  <a:pt x="74347" y="55376"/>
                </a:cubicBezTo>
                <a:cubicBezTo>
                  <a:pt x="65351" y="75980"/>
                  <a:pt x="53742" y="136564"/>
                  <a:pt x="30139" y="136949"/>
                </a:cubicBezTo>
                <a:cubicBezTo>
                  <a:pt x="38134" y="113499"/>
                  <a:pt x="47207" y="90434"/>
                  <a:pt x="56894" y="67677"/>
                </a:cubicBezTo>
                <a:close/>
                <a:moveTo>
                  <a:pt x="42363" y="74289"/>
                </a:moveTo>
                <a:cubicBezTo>
                  <a:pt x="38826" y="82977"/>
                  <a:pt x="23834" y="136564"/>
                  <a:pt x="16530" y="136564"/>
                </a:cubicBezTo>
                <a:cubicBezTo>
                  <a:pt x="10610" y="136564"/>
                  <a:pt x="14147" y="128261"/>
                  <a:pt x="13147" y="123110"/>
                </a:cubicBezTo>
                <a:cubicBezTo>
                  <a:pt x="14454" y="104658"/>
                  <a:pt x="25602" y="80670"/>
                  <a:pt x="42363" y="74289"/>
                </a:cubicBezTo>
                <a:close/>
                <a:moveTo>
                  <a:pt x="13993" y="81977"/>
                </a:moveTo>
                <a:cubicBezTo>
                  <a:pt x="20836" y="80670"/>
                  <a:pt x="14301" y="88282"/>
                  <a:pt x="12379" y="92587"/>
                </a:cubicBezTo>
                <a:cubicBezTo>
                  <a:pt x="12456" y="87743"/>
                  <a:pt x="12840" y="83899"/>
                  <a:pt x="13993" y="81977"/>
                </a:cubicBezTo>
                <a:close/>
              </a:path>
            </a:pathLst>
          </a:custGeom>
          <a:solidFill>
            <a:schemeClr val="tx2"/>
          </a:solidFill>
          <a:ln w="7682"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2EFEEBC4-0F51-4354-9368-99F1DFF4F3AC}"/>
              </a:ext>
            </a:extLst>
          </p:cNvPr>
          <p:cNvSpPr/>
          <p:nvPr/>
        </p:nvSpPr>
        <p:spPr>
          <a:xfrm>
            <a:off x="1492600" y="3349812"/>
            <a:ext cx="290103" cy="376150"/>
          </a:xfrm>
          <a:custGeom>
            <a:avLst/>
            <a:gdLst>
              <a:gd name="connsiteX0" fmla="*/ 289324 w 290103"/>
              <a:gd name="connsiteY0" fmla="*/ 291554 h 376150"/>
              <a:gd name="connsiteX1" fmla="*/ 289324 w 290103"/>
              <a:gd name="connsiteY1" fmla="*/ 291554 h 376150"/>
              <a:gd name="connsiteX2" fmla="*/ 253958 w 290103"/>
              <a:gd name="connsiteY2" fmla="*/ 282174 h 376150"/>
              <a:gd name="connsiteX3" fmla="*/ 253958 w 290103"/>
              <a:gd name="connsiteY3" fmla="*/ 282174 h 376150"/>
              <a:gd name="connsiteX4" fmla="*/ 253958 w 290103"/>
              <a:gd name="connsiteY4" fmla="*/ 282174 h 376150"/>
              <a:gd name="connsiteX5" fmla="*/ 146936 w 290103"/>
              <a:gd name="connsiteY5" fmla="*/ 289171 h 376150"/>
              <a:gd name="connsiteX6" fmla="*/ 242118 w 290103"/>
              <a:gd name="connsiteY6" fmla="*/ 216977 h 376150"/>
              <a:gd name="connsiteX7" fmla="*/ 212748 w 290103"/>
              <a:gd name="connsiteY7" fmla="*/ 13236 h 376150"/>
              <a:gd name="connsiteX8" fmla="*/ 124640 w 290103"/>
              <a:gd name="connsiteY8" fmla="*/ 5702 h 376150"/>
              <a:gd name="connsiteX9" fmla="*/ 7162 w 290103"/>
              <a:gd name="connsiteY9" fmla="*/ 105727 h 376150"/>
              <a:gd name="connsiteX10" fmla="*/ 5471 w 290103"/>
              <a:gd name="connsiteY10" fmla="*/ 151088 h 376150"/>
              <a:gd name="connsiteX11" fmla="*/ 98422 w 290103"/>
              <a:gd name="connsiteY11" fmla="*/ 153395 h 376150"/>
              <a:gd name="connsiteX12" fmla="*/ 109186 w 290103"/>
              <a:gd name="connsiteY12" fmla="*/ 148705 h 376150"/>
              <a:gd name="connsiteX13" fmla="*/ 109186 w 290103"/>
              <a:gd name="connsiteY13" fmla="*/ 148705 h 376150"/>
              <a:gd name="connsiteX14" fmla="*/ 150319 w 290103"/>
              <a:gd name="connsiteY14" fmla="*/ 89889 h 376150"/>
              <a:gd name="connsiteX15" fmla="*/ 163466 w 290103"/>
              <a:gd name="connsiteY15" fmla="*/ 112723 h 376150"/>
              <a:gd name="connsiteX16" fmla="*/ 91734 w 290103"/>
              <a:gd name="connsiteY16" fmla="*/ 232738 h 376150"/>
              <a:gd name="connsiteX17" fmla="*/ 48371 w 290103"/>
              <a:gd name="connsiteY17" fmla="*/ 257034 h 376150"/>
              <a:gd name="connsiteX18" fmla="*/ 4625 w 290103"/>
              <a:gd name="connsiteY18" fmla="*/ 276562 h 376150"/>
              <a:gd name="connsiteX19" fmla="*/ 1165 w 290103"/>
              <a:gd name="connsiteY19" fmla="*/ 285404 h 376150"/>
              <a:gd name="connsiteX20" fmla="*/ 1165 w 290103"/>
              <a:gd name="connsiteY20" fmla="*/ 285404 h 376150"/>
              <a:gd name="connsiteX21" fmla="*/ 5548 w 290103"/>
              <a:gd name="connsiteY21" fmla="*/ 370360 h 376150"/>
              <a:gd name="connsiteX22" fmla="*/ 5548 w 290103"/>
              <a:gd name="connsiteY22" fmla="*/ 370360 h 376150"/>
              <a:gd name="connsiteX23" fmla="*/ 23692 w 290103"/>
              <a:gd name="connsiteY23" fmla="*/ 375357 h 376150"/>
              <a:gd name="connsiteX24" fmla="*/ 111954 w 290103"/>
              <a:gd name="connsiteY24" fmla="*/ 371744 h 376150"/>
              <a:gd name="connsiteX25" fmla="*/ 269104 w 290103"/>
              <a:gd name="connsiteY25" fmla="*/ 373589 h 376150"/>
              <a:gd name="connsiteX26" fmla="*/ 283635 w 290103"/>
              <a:gd name="connsiteY26" fmla="*/ 371205 h 376150"/>
              <a:gd name="connsiteX27" fmla="*/ 284019 w 290103"/>
              <a:gd name="connsiteY27" fmla="*/ 370513 h 376150"/>
              <a:gd name="connsiteX28" fmla="*/ 284019 w 290103"/>
              <a:gd name="connsiteY28" fmla="*/ 370513 h 376150"/>
              <a:gd name="connsiteX29" fmla="*/ 289324 w 290103"/>
              <a:gd name="connsiteY29" fmla="*/ 291554 h 376150"/>
              <a:gd name="connsiteX30" fmla="*/ 244040 w 290103"/>
              <a:gd name="connsiteY30" fmla="*/ 92887 h 376150"/>
              <a:gd name="connsiteX31" fmla="*/ 167233 w 290103"/>
              <a:gd name="connsiteY31" fmla="*/ 164312 h 376150"/>
              <a:gd name="connsiteX32" fmla="*/ 174999 w 290103"/>
              <a:gd name="connsiteY32" fmla="*/ 132175 h 376150"/>
              <a:gd name="connsiteX33" fmla="*/ 176613 w 290103"/>
              <a:gd name="connsiteY33" fmla="*/ 131022 h 376150"/>
              <a:gd name="connsiteX34" fmla="*/ 253881 w 290103"/>
              <a:gd name="connsiteY34" fmla="*/ 61058 h 376150"/>
              <a:gd name="connsiteX35" fmla="*/ 244040 w 290103"/>
              <a:gd name="connsiteY35" fmla="*/ 92887 h 376150"/>
              <a:gd name="connsiteX36" fmla="*/ 247269 w 290103"/>
              <a:gd name="connsiteY36" fmla="*/ 52139 h 376150"/>
              <a:gd name="connsiteX37" fmla="*/ 174768 w 290103"/>
              <a:gd name="connsiteY37" fmla="*/ 117260 h 376150"/>
              <a:gd name="connsiteX38" fmla="*/ 174076 w 290103"/>
              <a:gd name="connsiteY38" fmla="*/ 110878 h 376150"/>
              <a:gd name="connsiteX39" fmla="*/ 194758 w 290103"/>
              <a:gd name="connsiteY39" fmla="*/ 70514 h 376150"/>
              <a:gd name="connsiteX40" fmla="*/ 194758 w 290103"/>
              <a:gd name="connsiteY40" fmla="*/ 70514 h 376150"/>
              <a:gd name="connsiteX41" fmla="*/ 194988 w 290103"/>
              <a:gd name="connsiteY41" fmla="*/ 70361 h 376150"/>
              <a:gd name="connsiteX42" fmla="*/ 224050 w 290103"/>
              <a:gd name="connsiteY42" fmla="*/ 43221 h 376150"/>
              <a:gd name="connsiteX43" fmla="*/ 247269 w 290103"/>
              <a:gd name="connsiteY43" fmla="*/ 52139 h 376150"/>
              <a:gd name="connsiteX44" fmla="*/ 68207 w 290103"/>
              <a:gd name="connsiteY44" fmla="*/ 38915 h 376150"/>
              <a:gd name="connsiteX45" fmla="*/ 74128 w 290103"/>
              <a:gd name="connsiteY45" fmla="*/ 35379 h 376150"/>
              <a:gd name="connsiteX46" fmla="*/ 16542 w 290103"/>
              <a:gd name="connsiteY46" fmla="*/ 112185 h 376150"/>
              <a:gd name="connsiteX47" fmla="*/ 68207 w 290103"/>
              <a:gd name="connsiteY47" fmla="*/ 38915 h 376150"/>
              <a:gd name="connsiteX48" fmla="*/ 12698 w 290103"/>
              <a:gd name="connsiteY48" fmla="*/ 137326 h 376150"/>
              <a:gd name="connsiteX49" fmla="*/ 67285 w 290103"/>
              <a:gd name="connsiteY49" fmla="*/ 63210 h 376150"/>
              <a:gd name="connsiteX50" fmla="*/ 114260 w 290103"/>
              <a:gd name="connsiteY50" fmla="*/ 19233 h 376150"/>
              <a:gd name="connsiteX51" fmla="*/ 25076 w 290103"/>
              <a:gd name="connsiteY51" fmla="*/ 138402 h 376150"/>
              <a:gd name="connsiteX52" fmla="*/ 12698 w 290103"/>
              <a:gd name="connsiteY52" fmla="*/ 137326 h 376150"/>
              <a:gd name="connsiteX53" fmla="*/ 62902 w 290103"/>
              <a:gd name="connsiteY53" fmla="*/ 136865 h 376150"/>
              <a:gd name="connsiteX54" fmla="*/ 39146 w 290103"/>
              <a:gd name="connsiteY54" fmla="*/ 137634 h 376150"/>
              <a:gd name="connsiteX55" fmla="*/ 107649 w 290103"/>
              <a:gd name="connsiteY55" fmla="*/ 47065 h 376150"/>
              <a:gd name="connsiteX56" fmla="*/ 156700 w 290103"/>
              <a:gd name="connsiteY56" fmla="*/ 13159 h 376150"/>
              <a:gd name="connsiteX57" fmla="*/ 62902 w 290103"/>
              <a:gd name="connsiteY57" fmla="*/ 136865 h 376150"/>
              <a:gd name="connsiteX58" fmla="*/ 138479 w 290103"/>
              <a:gd name="connsiteY58" fmla="*/ 76588 h 376150"/>
              <a:gd name="connsiteX59" fmla="*/ 106188 w 290103"/>
              <a:gd name="connsiteY59" fmla="*/ 98884 h 376150"/>
              <a:gd name="connsiteX60" fmla="*/ 98346 w 290103"/>
              <a:gd name="connsiteY60" fmla="*/ 137941 h 376150"/>
              <a:gd name="connsiteX61" fmla="*/ 75742 w 290103"/>
              <a:gd name="connsiteY61" fmla="*/ 136788 h 376150"/>
              <a:gd name="connsiteX62" fmla="*/ 131252 w 290103"/>
              <a:gd name="connsiteY62" fmla="*/ 56368 h 376150"/>
              <a:gd name="connsiteX63" fmla="*/ 170001 w 290103"/>
              <a:gd name="connsiteY63" fmla="*/ 16158 h 376150"/>
              <a:gd name="connsiteX64" fmla="*/ 190221 w 290103"/>
              <a:gd name="connsiteY64" fmla="*/ 16542 h 376150"/>
              <a:gd name="connsiteX65" fmla="*/ 138479 w 290103"/>
              <a:gd name="connsiteY65" fmla="*/ 76588 h 376150"/>
              <a:gd name="connsiteX66" fmla="*/ 150627 w 290103"/>
              <a:gd name="connsiteY66" fmla="*/ 78049 h 376150"/>
              <a:gd name="connsiteX67" fmla="*/ 205137 w 290103"/>
              <a:gd name="connsiteY67" fmla="*/ 21770 h 376150"/>
              <a:gd name="connsiteX68" fmla="*/ 222820 w 290103"/>
              <a:gd name="connsiteY68" fmla="*/ 31227 h 376150"/>
              <a:gd name="connsiteX69" fmla="*/ 187454 w 290103"/>
              <a:gd name="connsiteY69" fmla="*/ 62519 h 376150"/>
              <a:gd name="connsiteX70" fmla="*/ 166234 w 290103"/>
              <a:gd name="connsiteY70" fmla="*/ 83354 h 376150"/>
              <a:gd name="connsiteX71" fmla="*/ 150627 w 290103"/>
              <a:gd name="connsiteY71" fmla="*/ 78049 h 376150"/>
              <a:gd name="connsiteX72" fmla="*/ 12083 w 290103"/>
              <a:gd name="connsiteY72" fmla="*/ 285019 h 376150"/>
              <a:gd name="connsiteX73" fmla="*/ 59750 w 290103"/>
              <a:gd name="connsiteY73" fmla="*/ 263415 h 376150"/>
              <a:gd name="connsiteX74" fmla="*/ 13466 w 290103"/>
              <a:gd name="connsiteY74" fmla="*/ 306393 h 376150"/>
              <a:gd name="connsiteX75" fmla="*/ 12083 w 290103"/>
              <a:gd name="connsiteY75" fmla="*/ 285019 h 376150"/>
              <a:gd name="connsiteX76" fmla="*/ 16311 w 290103"/>
              <a:gd name="connsiteY76" fmla="*/ 318694 h 376150"/>
              <a:gd name="connsiteX77" fmla="*/ 146244 w 290103"/>
              <a:gd name="connsiteY77" fmla="*/ 198525 h 376150"/>
              <a:gd name="connsiteX78" fmla="*/ 265721 w 290103"/>
              <a:gd name="connsiteY78" fmla="*/ 87352 h 376150"/>
              <a:gd name="connsiteX79" fmla="*/ 268950 w 290103"/>
              <a:gd name="connsiteY79" fmla="*/ 104958 h 376150"/>
              <a:gd name="connsiteX80" fmla="*/ 202907 w 290103"/>
              <a:gd name="connsiteY80" fmla="*/ 167926 h 376150"/>
              <a:gd name="connsiteX81" fmla="*/ 39223 w 290103"/>
              <a:gd name="connsiteY81" fmla="*/ 316080 h 376150"/>
              <a:gd name="connsiteX82" fmla="*/ 15542 w 290103"/>
              <a:gd name="connsiteY82" fmla="*/ 335839 h 376150"/>
              <a:gd name="connsiteX83" fmla="*/ 16311 w 290103"/>
              <a:gd name="connsiteY83" fmla="*/ 318694 h 376150"/>
              <a:gd name="connsiteX84" fmla="*/ 16465 w 290103"/>
              <a:gd name="connsiteY84" fmla="*/ 364670 h 376150"/>
              <a:gd name="connsiteX85" fmla="*/ 46142 w 290103"/>
              <a:gd name="connsiteY85" fmla="*/ 324307 h 376150"/>
              <a:gd name="connsiteX86" fmla="*/ 268873 w 290103"/>
              <a:gd name="connsiteY86" fmla="*/ 126716 h 376150"/>
              <a:gd name="connsiteX87" fmla="*/ 264183 w 290103"/>
              <a:gd name="connsiteY87" fmla="*/ 150627 h 376150"/>
              <a:gd name="connsiteX88" fmla="*/ 261185 w 290103"/>
              <a:gd name="connsiteY88" fmla="*/ 151857 h 376150"/>
              <a:gd name="connsiteX89" fmla="*/ 197833 w 290103"/>
              <a:gd name="connsiteY89" fmla="*/ 205675 h 376150"/>
              <a:gd name="connsiteX90" fmla="*/ 29074 w 290103"/>
              <a:gd name="connsiteY90" fmla="*/ 362979 h 376150"/>
              <a:gd name="connsiteX91" fmla="*/ 16465 w 290103"/>
              <a:gd name="connsiteY91" fmla="*/ 364670 h 376150"/>
              <a:gd name="connsiteX92" fmla="*/ 43451 w 290103"/>
              <a:gd name="connsiteY92" fmla="*/ 363594 h 376150"/>
              <a:gd name="connsiteX93" fmla="*/ 257033 w 290103"/>
              <a:gd name="connsiteY93" fmla="*/ 169540 h 376150"/>
              <a:gd name="connsiteX94" fmla="*/ 233199 w 290103"/>
              <a:gd name="connsiteY94" fmla="*/ 206521 h 376150"/>
              <a:gd name="connsiteX95" fmla="*/ 139709 w 290103"/>
              <a:gd name="connsiteY95" fmla="*/ 280714 h 376150"/>
              <a:gd name="connsiteX96" fmla="*/ 139709 w 290103"/>
              <a:gd name="connsiteY96" fmla="*/ 280714 h 376150"/>
              <a:gd name="connsiteX97" fmla="*/ 128023 w 290103"/>
              <a:gd name="connsiteY97" fmla="*/ 299704 h 376150"/>
              <a:gd name="connsiteX98" fmla="*/ 62288 w 290103"/>
              <a:gd name="connsiteY98" fmla="*/ 362364 h 376150"/>
              <a:gd name="connsiteX99" fmla="*/ 43451 w 290103"/>
              <a:gd name="connsiteY99" fmla="*/ 363594 h 376150"/>
              <a:gd name="connsiteX100" fmla="*/ 101267 w 290103"/>
              <a:gd name="connsiteY100" fmla="*/ 361211 h 376150"/>
              <a:gd name="connsiteX101" fmla="*/ 78202 w 290103"/>
              <a:gd name="connsiteY101" fmla="*/ 362210 h 376150"/>
              <a:gd name="connsiteX102" fmla="*/ 139324 w 290103"/>
              <a:gd name="connsiteY102" fmla="*/ 304163 h 376150"/>
              <a:gd name="connsiteX103" fmla="*/ 166465 w 290103"/>
              <a:gd name="connsiteY103" fmla="*/ 299243 h 376150"/>
              <a:gd name="connsiteX104" fmla="*/ 132636 w 290103"/>
              <a:gd name="connsiteY104" fmla="*/ 332918 h 376150"/>
              <a:gd name="connsiteX105" fmla="*/ 122257 w 290103"/>
              <a:gd name="connsiteY105" fmla="*/ 342912 h 376150"/>
              <a:gd name="connsiteX106" fmla="*/ 101267 w 290103"/>
              <a:gd name="connsiteY106" fmla="*/ 361211 h 376150"/>
              <a:gd name="connsiteX107" fmla="*/ 144783 w 290103"/>
              <a:gd name="connsiteY107" fmla="*/ 359135 h 376150"/>
              <a:gd name="connsiteX108" fmla="*/ 144783 w 290103"/>
              <a:gd name="connsiteY108" fmla="*/ 359135 h 376150"/>
              <a:gd name="connsiteX109" fmla="*/ 119719 w 290103"/>
              <a:gd name="connsiteY109" fmla="*/ 360442 h 376150"/>
              <a:gd name="connsiteX110" fmla="*/ 203061 w 290103"/>
              <a:gd name="connsiteY110" fmla="*/ 296167 h 376150"/>
              <a:gd name="connsiteX111" fmla="*/ 144783 w 290103"/>
              <a:gd name="connsiteY111" fmla="*/ 359135 h 376150"/>
              <a:gd name="connsiteX112" fmla="*/ 182226 w 290103"/>
              <a:gd name="connsiteY112" fmla="*/ 359212 h 376150"/>
              <a:gd name="connsiteX113" fmla="*/ 160006 w 290103"/>
              <a:gd name="connsiteY113" fmla="*/ 359288 h 376150"/>
              <a:gd name="connsiteX114" fmla="*/ 217746 w 290103"/>
              <a:gd name="connsiteY114" fmla="*/ 296705 h 376150"/>
              <a:gd name="connsiteX115" fmla="*/ 239350 w 290103"/>
              <a:gd name="connsiteY115" fmla="*/ 293399 h 376150"/>
              <a:gd name="connsiteX116" fmla="*/ 182226 w 290103"/>
              <a:gd name="connsiteY116" fmla="*/ 359212 h 376150"/>
              <a:gd name="connsiteX117" fmla="*/ 196064 w 290103"/>
              <a:gd name="connsiteY117" fmla="*/ 359288 h 376150"/>
              <a:gd name="connsiteX118" fmla="*/ 268642 w 290103"/>
              <a:gd name="connsiteY118" fmla="*/ 294168 h 376150"/>
              <a:gd name="connsiteX119" fmla="*/ 217361 w 290103"/>
              <a:gd name="connsiteY119" fmla="*/ 358674 h 376150"/>
              <a:gd name="connsiteX120" fmla="*/ 196064 w 290103"/>
              <a:gd name="connsiteY120" fmla="*/ 359288 h 376150"/>
              <a:gd name="connsiteX121" fmla="*/ 274640 w 290103"/>
              <a:gd name="connsiteY121" fmla="*/ 303932 h 376150"/>
              <a:gd name="connsiteX122" fmla="*/ 229047 w 290103"/>
              <a:gd name="connsiteY122" fmla="*/ 359827 h 376150"/>
              <a:gd name="connsiteX123" fmla="*/ 274640 w 290103"/>
              <a:gd name="connsiteY123" fmla="*/ 303932 h 376150"/>
              <a:gd name="connsiteX124" fmla="*/ 260339 w 290103"/>
              <a:gd name="connsiteY124" fmla="*/ 360903 h 376150"/>
              <a:gd name="connsiteX125" fmla="*/ 268027 w 290103"/>
              <a:gd name="connsiteY125" fmla="*/ 350754 h 376150"/>
              <a:gd name="connsiteX126" fmla="*/ 277253 w 290103"/>
              <a:gd name="connsiteY126" fmla="*/ 339376 h 376150"/>
              <a:gd name="connsiteX127" fmla="*/ 260339 w 290103"/>
              <a:gd name="connsiteY127" fmla="*/ 360903 h 3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90103" h="376150">
                <a:moveTo>
                  <a:pt x="289324" y="291554"/>
                </a:moveTo>
                <a:cubicBezTo>
                  <a:pt x="289324" y="291554"/>
                  <a:pt x="289324" y="291554"/>
                  <a:pt x="289324" y="291554"/>
                </a:cubicBezTo>
                <a:cubicBezTo>
                  <a:pt x="288017" y="278561"/>
                  <a:pt x="264260" y="282174"/>
                  <a:pt x="253958" y="282174"/>
                </a:cubicBezTo>
                <a:lnTo>
                  <a:pt x="253958" y="282174"/>
                </a:lnTo>
                <a:lnTo>
                  <a:pt x="253958" y="282174"/>
                </a:lnTo>
                <a:cubicBezTo>
                  <a:pt x="218130" y="282251"/>
                  <a:pt x="182687" y="288633"/>
                  <a:pt x="146936" y="289171"/>
                </a:cubicBezTo>
                <a:cubicBezTo>
                  <a:pt x="182226" y="269643"/>
                  <a:pt x="215977" y="247731"/>
                  <a:pt x="242118" y="216977"/>
                </a:cubicBezTo>
                <a:cubicBezTo>
                  <a:pt x="298396" y="153010"/>
                  <a:pt x="296859" y="52370"/>
                  <a:pt x="212748" y="13236"/>
                </a:cubicBezTo>
                <a:cubicBezTo>
                  <a:pt x="191836" y="2780"/>
                  <a:pt x="146782" y="-6292"/>
                  <a:pt x="124640" y="5702"/>
                </a:cubicBezTo>
                <a:cubicBezTo>
                  <a:pt x="69668" y="16619"/>
                  <a:pt x="23154" y="50217"/>
                  <a:pt x="7162" y="105727"/>
                </a:cubicBezTo>
                <a:cubicBezTo>
                  <a:pt x="6470" y="108187"/>
                  <a:pt x="-7446" y="151088"/>
                  <a:pt x="5471" y="151088"/>
                </a:cubicBezTo>
                <a:cubicBezTo>
                  <a:pt x="35993" y="151088"/>
                  <a:pt x="67439" y="149935"/>
                  <a:pt x="98422" y="153395"/>
                </a:cubicBezTo>
                <a:cubicBezTo>
                  <a:pt x="102267" y="152626"/>
                  <a:pt x="109186" y="156701"/>
                  <a:pt x="109186" y="148705"/>
                </a:cubicBezTo>
                <a:cubicBezTo>
                  <a:pt x="109186" y="148705"/>
                  <a:pt x="109186" y="148705"/>
                  <a:pt x="109186" y="148705"/>
                </a:cubicBezTo>
                <a:cubicBezTo>
                  <a:pt x="108494" y="127869"/>
                  <a:pt x="120949" y="73897"/>
                  <a:pt x="150319" y="89889"/>
                </a:cubicBezTo>
                <a:cubicBezTo>
                  <a:pt x="158392" y="94271"/>
                  <a:pt x="162005" y="104343"/>
                  <a:pt x="163466" y="112723"/>
                </a:cubicBezTo>
                <a:cubicBezTo>
                  <a:pt x="171770" y="162544"/>
                  <a:pt x="130098" y="206752"/>
                  <a:pt x="91734" y="232738"/>
                </a:cubicBezTo>
                <a:cubicBezTo>
                  <a:pt x="78049" y="242118"/>
                  <a:pt x="63364" y="249960"/>
                  <a:pt x="48371" y="257034"/>
                </a:cubicBezTo>
                <a:cubicBezTo>
                  <a:pt x="38377" y="261724"/>
                  <a:pt x="11083" y="268028"/>
                  <a:pt x="4625" y="276562"/>
                </a:cubicBezTo>
                <a:cubicBezTo>
                  <a:pt x="2318" y="279637"/>
                  <a:pt x="1165" y="281482"/>
                  <a:pt x="1165" y="285404"/>
                </a:cubicBezTo>
                <a:cubicBezTo>
                  <a:pt x="1165" y="285404"/>
                  <a:pt x="1165" y="285404"/>
                  <a:pt x="1165" y="285404"/>
                </a:cubicBezTo>
                <a:cubicBezTo>
                  <a:pt x="2549" y="313697"/>
                  <a:pt x="6162" y="341990"/>
                  <a:pt x="5548" y="370360"/>
                </a:cubicBezTo>
                <a:cubicBezTo>
                  <a:pt x="5548" y="370360"/>
                  <a:pt x="5548" y="370360"/>
                  <a:pt x="5548" y="370360"/>
                </a:cubicBezTo>
                <a:cubicBezTo>
                  <a:pt x="9930" y="378509"/>
                  <a:pt x="13851" y="375818"/>
                  <a:pt x="23692" y="375357"/>
                </a:cubicBezTo>
                <a:cubicBezTo>
                  <a:pt x="53062" y="374050"/>
                  <a:pt x="82584" y="372820"/>
                  <a:pt x="111954" y="371744"/>
                </a:cubicBezTo>
                <a:cubicBezTo>
                  <a:pt x="134404" y="370821"/>
                  <a:pt x="243271" y="373973"/>
                  <a:pt x="269104" y="373589"/>
                </a:cubicBezTo>
                <a:cubicBezTo>
                  <a:pt x="273102" y="373512"/>
                  <a:pt x="281328" y="374973"/>
                  <a:pt x="283635" y="371205"/>
                </a:cubicBezTo>
                <a:cubicBezTo>
                  <a:pt x="283635" y="370744"/>
                  <a:pt x="283712" y="370513"/>
                  <a:pt x="284019" y="370513"/>
                </a:cubicBezTo>
                <a:cubicBezTo>
                  <a:pt x="284019" y="370513"/>
                  <a:pt x="284019" y="370513"/>
                  <a:pt x="284019" y="370513"/>
                </a:cubicBezTo>
                <a:cubicBezTo>
                  <a:pt x="293783" y="345065"/>
                  <a:pt x="288709" y="317695"/>
                  <a:pt x="289324" y="291554"/>
                </a:cubicBezTo>
                <a:close/>
                <a:moveTo>
                  <a:pt x="244040" y="92887"/>
                </a:moveTo>
                <a:cubicBezTo>
                  <a:pt x="218591" y="116875"/>
                  <a:pt x="192912" y="140555"/>
                  <a:pt x="167233" y="164312"/>
                </a:cubicBezTo>
                <a:cubicBezTo>
                  <a:pt x="171539" y="154087"/>
                  <a:pt x="174230" y="143169"/>
                  <a:pt x="174999" y="132175"/>
                </a:cubicBezTo>
                <a:cubicBezTo>
                  <a:pt x="175614" y="131867"/>
                  <a:pt x="176152" y="131406"/>
                  <a:pt x="176613" y="131022"/>
                </a:cubicBezTo>
                <a:cubicBezTo>
                  <a:pt x="203061" y="109648"/>
                  <a:pt x="229432" y="84815"/>
                  <a:pt x="253881" y="61058"/>
                </a:cubicBezTo>
                <a:cubicBezTo>
                  <a:pt x="264337" y="77126"/>
                  <a:pt x="258186" y="79510"/>
                  <a:pt x="244040" y="92887"/>
                </a:cubicBezTo>
                <a:close/>
                <a:moveTo>
                  <a:pt x="247269" y="52139"/>
                </a:moveTo>
                <a:cubicBezTo>
                  <a:pt x="224127" y="74897"/>
                  <a:pt x="197987" y="94502"/>
                  <a:pt x="174768" y="117260"/>
                </a:cubicBezTo>
                <a:cubicBezTo>
                  <a:pt x="174614" y="115261"/>
                  <a:pt x="174076" y="112647"/>
                  <a:pt x="174076" y="110878"/>
                </a:cubicBezTo>
                <a:cubicBezTo>
                  <a:pt x="169924" y="87736"/>
                  <a:pt x="173615" y="90120"/>
                  <a:pt x="194758" y="70514"/>
                </a:cubicBezTo>
                <a:lnTo>
                  <a:pt x="194758" y="70514"/>
                </a:lnTo>
                <a:cubicBezTo>
                  <a:pt x="194758" y="70514"/>
                  <a:pt x="194912" y="70438"/>
                  <a:pt x="194988" y="70361"/>
                </a:cubicBezTo>
                <a:cubicBezTo>
                  <a:pt x="204598" y="61288"/>
                  <a:pt x="213363" y="51140"/>
                  <a:pt x="224050" y="43221"/>
                </a:cubicBezTo>
                <a:cubicBezTo>
                  <a:pt x="234583" y="35456"/>
                  <a:pt x="239965" y="43528"/>
                  <a:pt x="247269" y="52139"/>
                </a:cubicBezTo>
                <a:close/>
                <a:moveTo>
                  <a:pt x="68207" y="38915"/>
                </a:moveTo>
                <a:cubicBezTo>
                  <a:pt x="70129" y="37685"/>
                  <a:pt x="72128" y="36532"/>
                  <a:pt x="74128" y="35379"/>
                </a:cubicBezTo>
                <a:cubicBezTo>
                  <a:pt x="55522" y="61442"/>
                  <a:pt x="35532" y="86429"/>
                  <a:pt x="16542" y="112185"/>
                </a:cubicBezTo>
                <a:cubicBezTo>
                  <a:pt x="24076" y="83046"/>
                  <a:pt x="42529" y="55138"/>
                  <a:pt x="68207" y="38915"/>
                </a:cubicBezTo>
                <a:close/>
                <a:moveTo>
                  <a:pt x="12698" y="137326"/>
                </a:moveTo>
                <a:cubicBezTo>
                  <a:pt x="30688" y="112647"/>
                  <a:pt x="48986" y="87813"/>
                  <a:pt x="67285" y="63210"/>
                </a:cubicBezTo>
                <a:cubicBezTo>
                  <a:pt x="87121" y="36609"/>
                  <a:pt x="85890" y="26922"/>
                  <a:pt x="114260" y="19233"/>
                </a:cubicBezTo>
                <a:cubicBezTo>
                  <a:pt x="85660" y="59828"/>
                  <a:pt x="53907" y="98039"/>
                  <a:pt x="25076" y="138402"/>
                </a:cubicBezTo>
                <a:cubicBezTo>
                  <a:pt x="21616" y="138633"/>
                  <a:pt x="12698" y="141478"/>
                  <a:pt x="12698" y="137326"/>
                </a:cubicBezTo>
                <a:close/>
                <a:moveTo>
                  <a:pt x="62902" y="136865"/>
                </a:moveTo>
                <a:cubicBezTo>
                  <a:pt x="54984" y="136942"/>
                  <a:pt x="47064" y="137172"/>
                  <a:pt x="39146" y="137634"/>
                </a:cubicBezTo>
                <a:cubicBezTo>
                  <a:pt x="61442" y="107034"/>
                  <a:pt x="85199" y="77511"/>
                  <a:pt x="107649" y="47065"/>
                </a:cubicBezTo>
                <a:cubicBezTo>
                  <a:pt x="124332" y="24384"/>
                  <a:pt x="128792" y="13621"/>
                  <a:pt x="156700" y="13159"/>
                </a:cubicBezTo>
                <a:cubicBezTo>
                  <a:pt x="117874" y="46527"/>
                  <a:pt x="89658" y="93656"/>
                  <a:pt x="62902" y="136865"/>
                </a:cubicBezTo>
                <a:close/>
                <a:moveTo>
                  <a:pt x="138479" y="76588"/>
                </a:moveTo>
                <a:cubicBezTo>
                  <a:pt x="124179" y="77280"/>
                  <a:pt x="112338" y="86276"/>
                  <a:pt x="106188" y="98884"/>
                </a:cubicBezTo>
                <a:cubicBezTo>
                  <a:pt x="100191" y="110878"/>
                  <a:pt x="98499" y="124717"/>
                  <a:pt x="98346" y="137941"/>
                </a:cubicBezTo>
                <a:cubicBezTo>
                  <a:pt x="90811" y="137172"/>
                  <a:pt x="83277" y="136865"/>
                  <a:pt x="75742" y="136788"/>
                </a:cubicBezTo>
                <a:cubicBezTo>
                  <a:pt x="92887" y="109110"/>
                  <a:pt x="111031" y="81893"/>
                  <a:pt x="131252" y="56368"/>
                </a:cubicBezTo>
                <a:cubicBezTo>
                  <a:pt x="140939" y="44220"/>
                  <a:pt x="155239" y="22539"/>
                  <a:pt x="170001" y="16158"/>
                </a:cubicBezTo>
                <a:cubicBezTo>
                  <a:pt x="176228" y="13467"/>
                  <a:pt x="182072" y="14466"/>
                  <a:pt x="190221" y="16542"/>
                </a:cubicBezTo>
                <a:cubicBezTo>
                  <a:pt x="171770" y="34764"/>
                  <a:pt x="152549" y="54753"/>
                  <a:pt x="138479" y="76588"/>
                </a:cubicBezTo>
                <a:close/>
                <a:moveTo>
                  <a:pt x="150627" y="78049"/>
                </a:moveTo>
                <a:cubicBezTo>
                  <a:pt x="157777" y="68439"/>
                  <a:pt x="193681" y="17234"/>
                  <a:pt x="205137" y="21770"/>
                </a:cubicBezTo>
                <a:cubicBezTo>
                  <a:pt x="211364" y="24231"/>
                  <a:pt x="217130" y="27690"/>
                  <a:pt x="222820" y="31227"/>
                </a:cubicBezTo>
                <a:cubicBezTo>
                  <a:pt x="208981" y="39223"/>
                  <a:pt x="199293" y="52139"/>
                  <a:pt x="187454" y="62519"/>
                </a:cubicBezTo>
                <a:cubicBezTo>
                  <a:pt x="180150" y="69207"/>
                  <a:pt x="173230" y="76281"/>
                  <a:pt x="166234" y="83354"/>
                </a:cubicBezTo>
                <a:cubicBezTo>
                  <a:pt x="161851" y="87890"/>
                  <a:pt x="156777" y="79971"/>
                  <a:pt x="150627" y="78049"/>
                </a:cubicBezTo>
                <a:close/>
                <a:moveTo>
                  <a:pt x="12083" y="285019"/>
                </a:moveTo>
                <a:cubicBezTo>
                  <a:pt x="27997" y="277869"/>
                  <a:pt x="44066" y="271103"/>
                  <a:pt x="59750" y="263415"/>
                </a:cubicBezTo>
                <a:cubicBezTo>
                  <a:pt x="44297" y="277638"/>
                  <a:pt x="28843" y="291939"/>
                  <a:pt x="13466" y="306393"/>
                </a:cubicBezTo>
                <a:cubicBezTo>
                  <a:pt x="12928" y="299320"/>
                  <a:pt x="12390" y="292169"/>
                  <a:pt x="12083" y="285019"/>
                </a:cubicBezTo>
                <a:close/>
                <a:moveTo>
                  <a:pt x="16311" y="318694"/>
                </a:moveTo>
                <a:cubicBezTo>
                  <a:pt x="58367" y="279330"/>
                  <a:pt x="109725" y="242964"/>
                  <a:pt x="146244" y="198525"/>
                </a:cubicBezTo>
                <a:cubicBezTo>
                  <a:pt x="186224" y="161621"/>
                  <a:pt x="226434" y="124948"/>
                  <a:pt x="265721" y="87352"/>
                </a:cubicBezTo>
                <a:cubicBezTo>
                  <a:pt x="267336" y="93118"/>
                  <a:pt x="268412" y="98961"/>
                  <a:pt x="268950" y="104958"/>
                </a:cubicBezTo>
                <a:cubicBezTo>
                  <a:pt x="270718" y="123103"/>
                  <a:pt x="217130" y="155240"/>
                  <a:pt x="202907" y="167926"/>
                </a:cubicBezTo>
                <a:cubicBezTo>
                  <a:pt x="147858" y="216747"/>
                  <a:pt x="95270" y="268566"/>
                  <a:pt x="39223" y="316080"/>
                </a:cubicBezTo>
                <a:cubicBezTo>
                  <a:pt x="31380" y="322461"/>
                  <a:pt x="23384" y="329227"/>
                  <a:pt x="15542" y="335839"/>
                </a:cubicBezTo>
                <a:cubicBezTo>
                  <a:pt x="15235" y="330534"/>
                  <a:pt x="12621" y="322154"/>
                  <a:pt x="16311" y="318694"/>
                </a:cubicBezTo>
                <a:close/>
                <a:moveTo>
                  <a:pt x="16465" y="364670"/>
                </a:moveTo>
                <a:cubicBezTo>
                  <a:pt x="16465" y="343604"/>
                  <a:pt x="29997" y="337684"/>
                  <a:pt x="46142" y="324307"/>
                </a:cubicBezTo>
                <a:cubicBezTo>
                  <a:pt x="122487" y="260878"/>
                  <a:pt x="190683" y="188069"/>
                  <a:pt x="268873" y="126716"/>
                </a:cubicBezTo>
                <a:cubicBezTo>
                  <a:pt x="268104" y="134789"/>
                  <a:pt x="266490" y="142862"/>
                  <a:pt x="264183" y="150627"/>
                </a:cubicBezTo>
                <a:cubicBezTo>
                  <a:pt x="262953" y="150704"/>
                  <a:pt x="262108" y="151319"/>
                  <a:pt x="261185" y="151857"/>
                </a:cubicBezTo>
                <a:cubicBezTo>
                  <a:pt x="238812" y="163082"/>
                  <a:pt x="216977" y="189146"/>
                  <a:pt x="197833" y="205675"/>
                </a:cubicBezTo>
                <a:cubicBezTo>
                  <a:pt x="139786" y="255803"/>
                  <a:pt x="81201" y="306546"/>
                  <a:pt x="29074" y="362979"/>
                </a:cubicBezTo>
                <a:cubicBezTo>
                  <a:pt x="25691" y="364747"/>
                  <a:pt x="20924" y="364517"/>
                  <a:pt x="16465" y="364670"/>
                </a:cubicBezTo>
                <a:close/>
                <a:moveTo>
                  <a:pt x="43451" y="363594"/>
                </a:moveTo>
                <a:cubicBezTo>
                  <a:pt x="109340" y="293784"/>
                  <a:pt x="183686" y="231354"/>
                  <a:pt x="257033" y="169540"/>
                </a:cubicBezTo>
                <a:cubicBezTo>
                  <a:pt x="250882" y="182918"/>
                  <a:pt x="242810" y="195373"/>
                  <a:pt x="233199" y="206521"/>
                </a:cubicBezTo>
                <a:cubicBezTo>
                  <a:pt x="206982" y="236813"/>
                  <a:pt x="174768" y="261570"/>
                  <a:pt x="139709" y="280714"/>
                </a:cubicBezTo>
                <a:lnTo>
                  <a:pt x="139709" y="280714"/>
                </a:lnTo>
                <a:cubicBezTo>
                  <a:pt x="138402" y="281406"/>
                  <a:pt x="107572" y="298012"/>
                  <a:pt x="128023" y="299704"/>
                </a:cubicBezTo>
                <a:cubicBezTo>
                  <a:pt x="105726" y="320155"/>
                  <a:pt x="84045" y="341375"/>
                  <a:pt x="62288" y="362364"/>
                </a:cubicBezTo>
                <a:cubicBezTo>
                  <a:pt x="56521" y="363210"/>
                  <a:pt x="49679" y="363363"/>
                  <a:pt x="43451" y="363594"/>
                </a:cubicBezTo>
                <a:close/>
                <a:moveTo>
                  <a:pt x="101267" y="361211"/>
                </a:moveTo>
                <a:cubicBezTo>
                  <a:pt x="93579" y="361518"/>
                  <a:pt x="85890" y="361903"/>
                  <a:pt x="78202" y="362210"/>
                </a:cubicBezTo>
                <a:cubicBezTo>
                  <a:pt x="98422" y="342682"/>
                  <a:pt x="118489" y="323000"/>
                  <a:pt x="139324" y="304163"/>
                </a:cubicBezTo>
                <a:cubicBezTo>
                  <a:pt x="143553" y="296552"/>
                  <a:pt x="157700" y="299858"/>
                  <a:pt x="166465" y="299243"/>
                </a:cubicBezTo>
                <a:cubicBezTo>
                  <a:pt x="154086" y="309314"/>
                  <a:pt x="143707" y="321539"/>
                  <a:pt x="132636" y="332918"/>
                </a:cubicBezTo>
                <a:cubicBezTo>
                  <a:pt x="129253" y="336300"/>
                  <a:pt x="125716" y="339606"/>
                  <a:pt x="122257" y="342912"/>
                </a:cubicBezTo>
                <a:cubicBezTo>
                  <a:pt x="116952" y="347756"/>
                  <a:pt x="108187" y="360903"/>
                  <a:pt x="101267" y="361211"/>
                </a:cubicBezTo>
                <a:close/>
                <a:moveTo>
                  <a:pt x="144783" y="359135"/>
                </a:moveTo>
                <a:lnTo>
                  <a:pt x="144783" y="359135"/>
                </a:lnTo>
                <a:cubicBezTo>
                  <a:pt x="136864" y="359981"/>
                  <a:pt x="128023" y="359981"/>
                  <a:pt x="119719" y="360442"/>
                </a:cubicBezTo>
                <a:cubicBezTo>
                  <a:pt x="143938" y="335839"/>
                  <a:pt x="167925" y="299473"/>
                  <a:pt x="203061" y="296167"/>
                </a:cubicBezTo>
                <a:cubicBezTo>
                  <a:pt x="183225" y="316772"/>
                  <a:pt x="165234" y="339145"/>
                  <a:pt x="144783" y="359135"/>
                </a:cubicBezTo>
                <a:close/>
                <a:moveTo>
                  <a:pt x="182226" y="359212"/>
                </a:moveTo>
                <a:cubicBezTo>
                  <a:pt x="174845" y="359212"/>
                  <a:pt x="167387" y="359212"/>
                  <a:pt x="160006" y="359288"/>
                </a:cubicBezTo>
                <a:cubicBezTo>
                  <a:pt x="179842" y="338914"/>
                  <a:pt x="197602" y="316772"/>
                  <a:pt x="217746" y="296705"/>
                </a:cubicBezTo>
                <a:cubicBezTo>
                  <a:pt x="223358" y="293015"/>
                  <a:pt x="231969" y="293707"/>
                  <a:pt x="239350" y="293399"/>
                </a:cubicBezTo>
                <a:cubicBezTo>
                  <a:pt x="217746" y="312697"/>
                  <a:pt x="200216" y="336685"/>
                  <a:pt x="182226" y="359212"/>
                </a:cubicBezTo>
                <a:close/>
                <a:moveTo>
                  <a:pt x="196064" y="359288"/>
                </a:moveTo>
                <a:cubicBezTo>
                  <a:pt x="214286" y="336377"/>
                  <a:pt x="236351" y="291093"/>
                  <a:pt x="268642" y="294168"/>
                </a:cubicBezTo>
                <a:cubicBezTo>
                  <a:pt x="250728" y="315081"/>
                  <a:pt x="228663" y="332841"/>
                  <a:pt x="217361" y="358674"/>
                </a:cubicBezTo>
                <a:cubicBezTo>
                  <a:pt x="211902" y="359904"/>
                  <a:pt x="202830" y="359288"/>
                  <a:pt x="196064" y="359288"/>
                </a:cubicBezTo>
                <a:close/>
                <a:moveTo>
                  <a:pt x="274640" y="303932"/>
                </a:moveTo>
                <a:cubicBezTo>
                  <a:pt x="276792" y="332456"/>
                  <a:pt x="261185" y="360596"/>
                  <a:pt x="229047" y="359827"/>
                </a:cubicBezTo>
                <a:cubicBezTo>
                  <a:pt x="239504" y="337915"/>
                  <a:pt x="258725" y="321692"/>
                  <a:pt x="274640" y="303932"/>
                </a:cubicBezTo>
                <a:close/>
                <a:moveTo>
                  <a:pt x="260339" y="360903"/>
                </a:moveTo>
                <a:cubicBezTo>
                  <a:pt x="262799" y="357443"/>
                  <a:pt x="265413" y="354060"/>
                  <a:pt x="268027" y="350754"/>
                </a:cubicBezTo>
                <a:cubicBezTo>
                  <a:pt x="271026" y="346910"/>
                  <a:pt x="274178" y="343143"/>
                  <a:pt x="277253" y="339376"/>
                </a:cubicBezTo>
                <a:cubicBezTo>
                  <a:pt x="277946" y="363594"/>
                  <a:pt x="279098" y="361749"/>
                  <a:pt x="260339" y="360903"/>
                </a:cubicBezTo>
                <a:close/>
              </a:path>
            </a:pathLst>
          </a:custGeom>
          <a:solidFill>
            <a:schemeClr val="tx2"/>
          </a:solidFill>
          <a:ln w="7682"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E29F9ED4-3E01-4029-AAD3-A9C81A3A599A}"/>
              </a:ext>
            </a:extLst>
          </p:cNvPr>
          <p:cNvSpPr/>
          <p:nvPr/>
        </p:nvSpPr>
        <p:spPr>
          <a:xfrm>
            <a:off x="1505018" y="3940517"/>
            <a:ext cx="277685" cy="379339"/>
          </a:xfrm>
          <a:custGeom>
            <a:avLst/>
            <a:gdLst>
              <a:gd name="connsiteX0" fmla="*/ 209661 w 277685"/>
              <a:gd name="connsiteY0" fmla="*/ 181640 h 379339"/>
              <a:gd name="connsiteX1" fmla="*/ 263557 w 277685"/>
              <a:gd name="connsiteY1" fmla="*/ 118672 h 379339"/>
              <a:gd name="connsiteX2" fmla="*/ 132317 w 277685"/>
              <a:gd name="connsiteY2" fmla="*/ 272 h 379339"/>
              <a:gd name="connsiteX3" fmla="*/ 132317 w 277685"/>
              <a:gd name="connsiteY3" fmla="*/ 272 h 379339"/>
              <a:gd name="connsiteX4" fmla="*/ 21758 w 277685"/>
              <a:gd name="connsiteY4" fmla="*/ 50707 h 379339"/>
              <a:gd name="connsiteX5" fmla="*/ 769 w 277685"/>
              <a:gd name="connsiteY5" fmla="*/ 116827 h 379339"/>
              <a:gd name="connsiteX6" fmla="*/ 7458 w 277685"/>
              <a:gd name="connsiteY6" fmla="*/ 121209 h 379339"/>
              <a:gd name="connsiteX7" fmla="*/ 49821 w 277685"/>
              <a:gd name="connsiteY7" fmla="*/ 118134 h 379339"/>
              <a:gd name="connsiteX8" fmla="*/ 49821 w 277685"/>
              <a:gd name="connsiteY8" fmla="*/ 118134 h 379339"/>
              <a:gd name="connsiteX9" fmla="*/ 50051 w 277685"/>
              <a:gd name="connsiteY9" fmla="*/ 118057 h 379339"/>
              <a:gd name="connsiteX10" fmla="*/ 50051 w 277685"/>
              <a:gd name="connsiteY10" fmla="*/ 118057 h 379339"/>
              <a:gd name="connsiteX11" fmla="*/ 50051 w 277685"/>
              <a:gd name="connsiteY11" fmla="*/ 118057 h 379339"/>
              <a:gd name="connsiteX12" fmla="*/ 97565 w 277685"/>
              <a:gd name="connsiteY12" fmla="*/ 118134 h 379339"/>
              <a:gd name="connsiteX13" fmla="*/ 97565 w 277685"/>
              <a:gd name="connsiteY13" fmla="*/ 118134 h 379339"/>
              <a:gd name="connsiteX14" fmla="*/ 112942 w 277685"/>
              <a:gd name="connsiteY14" fmla="*/ 93454 h 379339"/>
              <a:gd name="connsiteX15" fmla="*/ 142157 w 277685"/>
              <a:gd name="connsiteY15" fmla="*/ 143429 h 379339"/>
              <a:gd name="connsiteX16" fmla="*/ 91876 w 277685"/>
              <a:gd name="connsiteY16" fmla="*/ 148657 h 379339"/>
              <a:gd name="connsiteX17" fmla="*/ 93644 w 277685"/>
              <a:gd name="connsiteY17" fmla="*/ 220543 h 379339"/>
              <a:gd name="connsiteX18" fmla="*/ 98180 w 277685"/>
              <a:gd name="connsiteY18" fmla="*/ 222926 h 379339"/>
              <a:gd name="connsiteX19" fmla="*/ 138006 w 277685"/>
              <a:gd name="connsiteY19" fmla="*/ 227616 h 379339"/>
              <a:gd name="connsiteX20" fmla="*/ 116863 w 277685"/>
              <a:gd name="connsiteY20" fmla="*/ 295427 h 379339"/>
              <a:gd name="connsiteX21" fmla="*/ 116863 w 277685"/>
              <a:gd name="connsiteY21" fmla="*/ 295427 h 379339"/>
              <a:gd name="connsiteX22" fmla="*/ 116863 w 277685"/>
              <a:gd name="connsiteY22" fmla="*/ 295427 h 379339"/>
              <a:gd name="connsiteX23" fmla="*/ 102178 w 277685"/>
              <a:gd name="connsiteY23" fmla="*/ 251142 h 379339"/>
              <a:gd name="connsiteX24" fmla="*/ 41517 w 277685"/>
              <a:gd name="connsiteY24" fmla="*/ 251219 h 379339"/>
              <a:gd name="connsiteX25" fmla="*/ 0 w 277685"/>
              <a:gd name="connsiteY25" fmla="*/ 257985 h 379339"/>
              <a:gd name="connsiteX26" fmla="*/ 34751 w 277685"/>
              <a:gd name="connsiteY26" fmla="*/ 343941 h 379339"/>
              <a:gd name="connsiteX27" fmla="*/ 143618 w 277685"/>
              <a:gd name="connsiteY27" fmla="*/ 379230 h 379339"/>
              <a:gd name="connsiteX28" fmla="*/ 243336 w 277685"/>
              <a:gd name="connsiteY28" fmla="*/ 344479 h 379339"/>
              <a:gd name="connsiteX29" fmla="*/ 209661 w 277685"/>
              <a:gd name="connsiteY29" fmla="*/ 181640 h 379339"/>
              <a:gd name="connsiteX30" fmla="*/ 240415 w 277685"/>
              <a:gd name="connsiteY30" fmla="*/ 207319 h 379339"/>
              <a:gd name="connsiteX31" fmla="*/ 187750 w 277685"/>
              <a:gd name="connsiteY31" fmla="*/ 255679 h 379339"/>
              <a:gd name="connsiteX32" fmla="*/ 187750 w 277685"/>
              <a:gd name="connsiteY32" fmla="*/ 255679 h 379339"/>
              <a:gd name="connsiteX33" fmla="*/ 162916 w 277685"/>
              <a:gd name="connsiteY33" fmla="*/ 278128 h 379339"/>
              <a:gd name="connsiteX34" fmla="*/ 166376 w 277685"/>
              <a:gd name="connsiteY34" fmla="*/ 255294 h 379339"/>
              <a:gd name="connsiteX35" fmla="*/ 166376 w 277685"/>
              <a:gd name="connsiteY35" fmla="*/ 255063 h 379339"/>
              <a:gd name="connsiteX36" fmla="*/ 166376 w 277685"/>
              <a:gd name="connsiteY36" fmla="*/ 255063 h 379339"/>
              <a:gd name="connsiteX37" fmla="*/ 166376 w 277685"/>
              <a:gd name="connsiteY37" fmla="*/ 255063 h 379339"/>
              <a:gd name="connsiteX38" fmla="*/ 166376 w 277685"/>
              <a:gd name="connsiteY38" fmla="*/ 255063 h 379339"/>
              <a:gd name="connsiteX39" fmla="*/ 166376 w 277685"/>
              <a:gd name="connsiteY39" fmla="*/ 255063 h 379339"/>
              <a:gd name="connsiteX40" fmla="*/ 189057 w 277685"/>
              <a:gd name="connsiteY40" fmla="*/ 227078 h 379339"/>
              <a:gd name="connsiteX41" fmla="*/ 240415 w 277685"/>
              <a:gd name="connsiteY41" fmla="*/ 207319 h 379339"/>
              <a:gd name="connsiteX42" fmla="*/ 228651 w 277685"/>
              <a:gd name="connsiteY42" fmla="*/ 157114 h 379339"/>
              <a:gd name="connsiteX43" fmla="*/ 197283 w 277685"/>
              <a:gd name="connsiteY43" fmla="*/ 176104 h 379339"/>
              <a:gd name="connsiteX44" fmla="*/ 232419 w 277685"/>
              <a:gd name="connsiteY44" fmla="*/ 143736 h 379339"/>
              <a:gd name="connsiteX45" fmla="*/ 249564 w 277685"/>
              <a:gd name="connsiteY45" fmla="*/ 126976 h 379339"/>
              <a:gd name="connsiteX46" fmla="*/ 228651 w 277685"/>
              <a:gd name="connsiteY46" fmla="*/ 157114 h 379339"/>
              <a:gd name="connsiteX47" fmla="*/ 242183 w 277685"/>
              <a:gd name="connsiteY47" fmla="*/ 54782 h 379339"/>
              <a:gd name="connsiteX48" fmla="*/ 164915 w 277685"/>
              <a:gd name="connsiteY48" fmla="*/ 124054 h 379339"/>
              <a:gd name="connsiteX49" fmla="*/ 164531 w 277685"/>
              <a:gd name="connsiteY49" fmla="*/ 106525 h 379339"/>
              <a:gd name="connsiteX50" fmla="*/ 210199 w 277685"/>
              <a:gd name="connsiteY50" fmla="*/ 66468 h 379339"/>
              <a:gd name="connsiteX51" fmla="*/ 242183 w 277685"/>
              <a:gd name="connsiteY51" fmla="*/ 54782 h 379339"/>
              <a:gd name="connsiteX52" fmla="*/ 59354 w 277685"/>
              <a:gd name="connsiteY52" fmla="*/ 30179 h 379339"/>
              <a:gd name="connsiteX53" fmla="*/ 16453 w 277685"/>
              <a:gd name="connsiteY53" fmla="*/ 89533 h 379339"/>
              <a:gd name="connsiteX54" fmla="*/ 59354 w 277685"/>
              <a:gd name="connsiteY54" fmla="*/ 30179 h 379339"/>
              <a:gd name="connsiteX55" fmla="*/ 18145 w 277685"/>
              <a:gd name="connsiteY55" fmla="*/ 107601 h 379339"/>
              <a:gd name="connsiteX56" fmla="*/ 102793 w 277685"/>
              <a:gd name="connsiteY56" fmla="*/ 15033 h 379339"/>
              <a:gd name="connsiteX57" fmla="*/ 34521 w 277685"/>
              <a:gd name="connsiteY57" fmla="*/ 106140 h 379339"/>
              <a:gd name="connsiteX58" fmla="*/ 18145 w 277685"/>
              <a:gd name="connsiteY58" fmla="*/ 107601 h 379339"/>
              <a:gd name="connsiteX59" fmla="*/ 62968 w 277685"/>
              <a:gd name="connsiteY59" fmla="*/ 106986 h 379339"/>
              <a:gd name="connsiteX60" fmla="*/ 49436 w 277685"/>
              <a:gd name="connsiteY60" fmla="*/ 107294 h 379339"/>
              <a:gd name="connsiteX61" fmla="*/ 116402 w 277685"/>
              <a:gd name="connsiteY61" fmla="*/ 15956 h 379339"/>
              <a:gd name="connsiteX62" fmla="*/ 140620 w 277685"/>
              <a:gd name="connsiteY62" fmla="*/ 11035 h 379339"/>
              <a:gd name="connsiteX63" fmla="*/ 62968 w 277685"/>
              <a:gd name="connsiteY63" fmla="*/ 106986 h 379339"/>
              <a:gd name="connsiteX64" fmla="*/ 112019 w 277685"/>
              <a:gd name="connsiteY64" fmla="*/ 78924 h 379339"/>
              <a:gd name="connsiteX65" fmla="*/ 96335 w 277685"/>
              <a:gd name="connsiteY65" fmla="*/ 107294 h 379339"/>
              <a:gd name="connsiteX66" fmla="*/ 76806 w 277685"/>
              <a:gd name="connsiteY66" fmla="*/ 107063 h 379339"/>
              <a:gd name="connsiteX67" fmla="*/ 134239 w 277685"/>
              <a:gd name="connsiteY67" fmla="*/ 35407 h 379339"/>
              <a:gd name="connsiteX68" fmla="*/ 174448 w 277685"/>
              <a:gd name="connsiteY68" fmla="*/ 13726 h 379339"/>
              <a:gd name="connsiteX69" fmla="*/ 112019 w 277685"/>
              <a:gd name="connsiteY69" fmla="*/ 78924 h 379339"/>
              <a:gd name="connsiteX70" fmla="*/ 132470 w 277685"/>
              <a:gd name="connsiteY70" fmla="*/ 73234 h 379339"/>
              <a:gd name="connsiteX71" fmla="*/ 187365 w 277685"/>
              <a:gd name="connsiteY71" fmla="*/ 17109 h 379339"/>
              <a:gd name="connsiteX72" fmla="*/ 205663 w 277685"/>
              <a:gd name="connsiteY72" fmla="*/ 24336 h 379339"/>
              <a:gd name="connsiteX73" fmla="*/ 168221 w 277685"/>
              <a:gd name="connsiteY73" fmla="*/ 56166 h 379339"/>
              <a:gd name="connsiteX74" fmla="*/ 146694 w 277685"/>
              <a:gd name="connsiteY74" fmla="*/ 75003 h 379339"/>
              <a:gd name="connsiteX75" fmla="*/ 132470 w 277685"/>
              <a:gd name="connsiteY75" fmla="*/ 73234 h 379339"/>
              <a:gd name="connsiteX76" fmla="*/ 153306 w 277685"/>
              <a:gd name="connsiteY76" fmla="*/ 83767 h 379339"/>
              <a:gd name="connsiteX77" fmla="*/ 214659 w 277685"/>
              <a:gd name="connsiteY77" fmla="*/ 31794 h 379339"/>
              <a:gd name="connsiteX78" fmla="*/ 229266 w 277685"/>
              <a:gd name="connsiteY78" fmla="*/ 40021 h 379339"/>
              <a:gd name="connsiteX79" fmla="*/ 160840 w 277685"/>
              <a:gd name="connsiteY79" fmla="*/ 95069 h 379339"/>
              <a:gd name="connsiteX80" fmla="*/ 153306 w 277685"/>
              <a:gd name="connsiteY80" fmla="*/ 83767 h 379339"/>
              <a:gd name="connsiteX81" fmla="*/ 129626 w 277685"/>
              <a:gd name="connsiteY81" fmla="*/ 159728 h 379339"/>
              <a:gd name="connsiteX82" fmla="*/ 99795 w 277685"/>
              <a:gd name="connsiteY82" fmla="*/ 187560 h 379339"/>
              <a:gd name="connsiteX83" fmla="*/ 129626 w 277685"/>
              <a:gd name="connsiteY83" fmla="*/ 159728 h 379339"/>
              <a:gd name="connsiteX84" fmla="*/ 106945 w 277685"/>
              <a:gd name="connsiteY84" fmla="*/ 212162 h 379339"/>
              <a:gd name="connsiteX85" fmla="*/ 100025 w 277685"/>
              <a:gd name="connsiteY85" fmla="*/ 205704 h 379339"/>
              <a:gd name="connsiteX86" fmla="*/ 137929 w 277685"/>
              <a:gd name="connsiteY86" fmla="*/ 166801 h 379339"/>
              <a:gd name="connsiteX87" fmla="*/ 247796 w 277685"/>
              <a:gd name="connsiteY87" fmla="*/ 64162 h 379339"/>
              <a:gd name="connsiteX88" fmla="*/ 251025 w 277685"/>
              <a:gd name="connsiteY88" fmla="*/ 75464 h 379339"/>
              <a:gd name="connsiteX89" fmla="*/ 183828 w 277685"/>
              <a:gd name="connsiteY89" fmla="*/ 141122 h 379339"/>
              <a:gd name="connsiteX90" fmla="*/ 106945 w 277685"/>
              <a:gd name="connsiteY90" fmla="*/ 212162 h 379339"/>
              <a:gd name="connsiteX91" fmla="*/ 106945 w 277685"/>
              <a:gd name="connsiteY91" fmla="*/ 212162 h 379339"/>
              <a:gd name="connsiteX92" fmla="*/ 140850 w 277685"/>
              <a:gd name="connsiteY92" fmla="*/ 214776 h 379339"/>
              <a:gd name="connsiteX93" fmla="*/ 122860 w 277685"/>
              <a:gd name="connsiteY93" fmla="*/ 213162 h 379339"/>
              <a:gd name="connsiteX94" fmla="*/ 254869 w 277685"/>
              <a:gd name="connsiteY94" fmla="*/ 88226 h 379339"/>
              <a:gd name="connsiteX95" fmla="*/ 252716 w 277685"/>
              <a:gd name="connsiteY95" fmla="*/ 111983 h 379339"/>
              <a:gd name="connsiteX96" fmla="*/ 140850 w 277685"/>
              <a:gd name="connsiteY96" fmla="*/ 214776 h 379339"/>
              <a:gd name="connsiteX97" fmla="*/ 149538 w 277685"/>
              <a:gd name="connsiteY97" fmla="*/ 221542 h 379339"/>
              <a:gd name="connsiteX98" fmla="*/ 184290 w 277685"/>
              <a:gd name="connsiteY98" fmla="*/ 190635 h 379339"/>
              <a:gd name="connsiteX99" fmla="*/ 210276 w 277685"/>
              <a:gd name="connsiteY99" fmla="*/ 193018 h 379339"/>
              <a:gd name="connsiteX100" fmla="*/ 162532 w 277685"/>
              <a:gd name="connsiteY100" fmla="*/ 236996 h 379339"/>
              <a:gd name="connsiteX101" fmla="*/ 149538 w 277685"/>
              <a:gd name="connsiteY101" fmla="*/ 221542 h 379339"/>
              <a:gd name="connsiteX102" fmla="*/ 26756 w 277685"/>
              <a:gd name="connsiteY102" fmla="*/ 262598 h 379339"/>
              <a:gd name="connsiteX103" fmla="*/ 12071 w 277685"/>
              <a:gd name="connsiteY103" fmla="*/ 277360 h 379339"/>
              <a:gd name="connsiteX104" fmla="*/ 26756 w 277685"/>
              <a:gd name="connsiteY104" fmla="*/ 262598 h 379339"/>
              <a:gd name="connsiteX105" fmla="*/ 43593 w 277685"/>
              <a:gd name="connsiteY105" fmla="*/ 262060 h 379339"/>
              <a:gd name="connsiteX106" fmla="*/ 59046 w 277685"/>
              <a:gd name="connsiteY106" fmla="*/ 261368 h 379339"/>
              <a:gd name="connsiteX107" fmla="*/ 35597 w 277685"/>
              <a:gd name="connsiteY107" fmla="*/ 284279 h 379339"/>
              <a:gd name="connsiteX108" fmla="*/ 17068 w 277685"/>
              <a:gd name="connsiteY108" fmla="*/ 299425 h 379339"/>
              <a:gd name="connsiteX109" fmla="*/ 43593 w 277685"/>
              <a:gd name="connsiteY109" fmla="*/ 262060 h 379339"/>
              <a:gd name="connsiteX110" fmla="*/ 29446 w 277685"/>
              <a:gd name="connsiteY110" fmla="*/ 321337 h 379339"/>
              <a:gd name="connsiteX111" fmla="*/ 29139 w 277685"/>
              <a:gd name="connsiteY111" fmla="*/ 321491 h 379339"/>
              <a:gd name="connsiteX112" fmla="*/ 42824 w 277685"/>
              <a:gd name="connsiteY112" fmla="*/ 292429 h 379339"/>
              <a:gd name="connsiteX113" fmla="*/ 92798 w 277685"/>
              <a:gd name="connsiteY113" fmla="*/ 261368 h 379339"/>
              <a:gd name="connsiteX114" fmla="*/ 90646 w 277685"/>
              <a:gd name="connsiteY114" fmla="*/ 271978 h 379339"/>
              <a:gd name="connsiteX115" fmla="*/ 29446 w 277685"/>
              <a:gd name="connsiteY115" fmla="*/ 321337 h 379339"/>
              <a:gd name="connsiteX116" fmla="*/ 36058 w 277685"/>
              <a:gd name="connsiteY116" fmla="*/ 329871 h 379339"/>
              <a:gd name="connsiteX117" fmla="*/ 95182 w 277685"/>
              <a:gd name="connsiteY117" fmla="*/ 282588 h 379339"/>
              <a:gd name="connsiteX118" fmla="*/ 95643 w 277685"/>
              <a:gd name="connsiteY118" fmla="*/ 299886 h 379339"/>
              <a:gd name="connsiteX119" fmla="*/ 61584 w 277685"/>
              <a:gd name="connsiteY119" fmla="*/ 330563 h 379339"/>
              <a:gd name="connsiteX120" fmla="*/ 36058 w 277685"/>
              <a:gd name="connsiteY120" fmla="*/ 329871 h 379339"/>
              <a:gd name="connsiteX121" fmla="*/ 57970 w 277685"/>
              <a:gd name="connsiteY121" fmla="*/ 348016 h 379339"/>
              <a:gd name="connsiteX122" fmla="*/ 112480 w 277685"/>
              <a:gd name="connsiteY122" fmla="*/ 305576 h 379339"/>
              <a:gd name="connsiteX123" fmla="*/ 129165 w 277685"/>
              <a:gd name="connsiteY123" fmla="*/ 309036 h 379339"/>
              <a:gd name="connsiteX124" fmla="*/ 79652 w 277685"/>
              <a:gd name="connsiteY124" fmla="*/ 358702 h 379339"/>
              <a:gd name="connsiteX125" fmla="*/ 57970 w 277685"/>
              <a:gd name="connsiteY125" fmla="*/ 348016 h 379339"/>
              <a:gd name="connsiteX126" fmla="*/ 235648 w 277685"/>
              <a:gd name="connsiteY126" fmla="*/ 336560 h 379339"/>
              <a:gd name="connsiteX127" fmla="*/ 210507 w 277685"/>
              <a:gd name="connsiteY127" fmla="*/ 353474 h 379339"/>
              <a:gd name="connsiteX128" fmla="*/ 253946 w 277685"/>
              <a:gd name="connsiteY128" fmla="*/ 310804 h 379339"/>
              <a:gd name="connsiteX129" fmla="*/ 235648 w 277685"/>
              <a:gd name="connsiteY129" fmla="*/ 336560 h 379339"/>
              <a:gd name="connsiteX130" fmla="*/ 254792 w 277685"/>
              <a:gd name="connsiteY130" fmla="*/ 295889 h 379339"/>
              <a:gd name="connsiteX131" fmla="*/ 186365 w 277685"/>
              <a:gd name="connsiteY131" fmla="*/ 360855 h 379339"/>
              <a:gd name="connsiteX132" fmla="*/ 155228 w 277685"/>
              <a:gd name="connsiteY132" fmla="*/ 367544 h 379339"/>
              <a:gd name="connsiteX133" fmla="*/ 262096 w 277685"/>
              <a:gd name="connsiteY133" fmla="*/ 266827 h 379339"/>
              <a:gd name="connsiteX134" fmla="*/ 254792 w 277685"/>
              <a:gd name="connsiteY134" fmla="*/ 295889 h 379339"/>
              <a:gd name="connsiteX135" fmla="*/ 224961 w 277685"/>
              <a:gd name="connsiteY135" fmla="*/ 286278 h 379339"/>
              <a:gd name="connsiteX136" fmla="*/ 141543 w 277685"/>
              <a:gd name="connsiteY136" fmla="*/ 368005 h 379339"/>
              <a:gd name="connsiteX137" fmla="*/ 117708 w 277685"/>
              <a:gd name="connsiteY137" fmla="*/ 367390 h 379339"/>
              <a:gd name="connsiteX138" fmla="*/ 258790 w 277685"/>
              <a:gd name="connsiteY138" fmla="*/ 238610 h 379339"/>
              <a:gd name="connsiteX139" fmla="*/ 224961 w 277685"/>
              <a:gd name="connsiteY139" fmla="*/ 286278 h 379339"/>
              <a:gd name="connsiteX140" fmla="*/ 235878 w 277685"/>
              <a:gd name="connsiteY140" fmla="*/ 242762 h 379339"/>
              <a:gd name="connsiteX141" fmla="*/ 184059 w 277685"/>
              <a:gd name="connsiteY141" fmla="*/ 287585 h 379339"/>
              <a:gd name="connsiteX142" fmla="*/ 105253 w 277685"/>
              <a:gd name="connsiteY142" fmla="*/ 364622 h 379339"/>
              <a:gd name="connsiteX143" fmla="*/ 105176 w 277685"/>
              <a:gd name="connsiteY143" fmla="*/ 364699 h 379339"/>
              <a:gd name="connsiteX144" fmla="*/ 105176 w 277685"/>
              <a:gd name="connsiteY144" fmla="*/ 364699 h 379339"/>
              <a:gd name="connsiteX145" fmla="*/ 90646 w 277685"/>
              <a:gd name="connsiteY145" fmla="*/ 362239 h 379339"/>
              <a:gd name="connsiteX146" fmla="*/ 195130 w 277685"/>
              <a:gd name="connsiteY146" fmla="*/ 263598 h 379339"/>
              <a:gd name="connsiteX147" fmla="*/ 195130 w 277685"/>
              <a:gd name="connsiteY147" fmla="*/ 263598 h 379339"/>
              <a:gd name="connsiteX148" fmla="*/ 251025 w 277685"/>
              <a:gd name="connsiteY148" fmla="*/ 219774 h 379339"/>
              <a:gd name="connsiteX149" fmla="*/ 235878 w 277685"/>
              <a:gd name="connsiteY149" fmla="*/ 242762 h 37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77685" h="379339">
                <a:moveTo>
                  <a:pt x="209661" y="181640"/>
                </a:moveTo>
                <a:cubicBezTo>
                  <a:pt x="235494" y="168723"/>
                  <a:pt x="257021" y="147427"/>
                  <a:pt x="263557" y="118672"/>
                </a:cubicBezTo>
                <a:cubicBezTo>
                  <a:pt x="285007" y="41404"/>
                  <a:pt x="198206" y="-3957"/>
                  <a:pt x="132317" y="272"/>
                </a:cubicBezTo>
                <a:cubicBezTo>
                  <a:pt x="132317" y="272"/>
                  <a:pt x="132317" y="272"/>
                  <a:pt x="132317" y="272"/>
                </a:cubicBezTo>
                <a:cubicBezTo>
                  <a:pt x="90876" y="2501"/>
                  <a:pt x="46438" y="14572"/>
                  <a:pt x="21758" y="50707"/>
                </a:cubicBezTo>
                <a:cubicBezTo>
                  <a:pt x="11225" y="66084"/>
                  <a:pt x="-1999" y="97760"/>
                  <a:pt x="769" y="116827"/>
                </a:cubicBezTo>
                <a:cubicBezTo>
                  <a:pt x="769" y="120594"/>
                  <a:pt x="3383" y="120364"/>
                  <a:pt x="7458" y="121209"/>
                </a:cubicBezTo>
                <a:cubicBezTo>
                  <a:pt x="19682" y="123747"/>
                  <a:pt x="44746" y="118211"/>
                  <a:pt x="49821" y="118134"/>
                </a:cubicBezTo>
                <a:cubicBezTo>
                  <a:pt x="49821" y="118134"/>
                  <a:pt x="49821" y="118134"/>
                  <a:pt x="49821" y="118134"/>
                </a:cubicBezTo>
                <a:cubicBezTo>
                  <a:pt x="49897" y="118134"/>
                  <a:pt x="49974" y="118134"/>
                  <a:pt x="50051" y="118057"/>
                </a:cubicBezTo>
                <a:lnTo>
                  <a:pt x="50051" y="118057"/>
                </a:lnTo>
                <a:lnTo>
                  <a:pt x="50051" y="118057"/>
                </a:lnTo>
                <a:cubicBezTo>
                  <a:pt x="65812" y="117596"/>
                  <a:pt x="81727" y="118057"/>
                  <a:pt x="97565" y="118134"/>
                </a:cubicBezTo>
                <a:cubicBezTo>
                  <a:pt x="97565" y="118134"/>
                  <a:pt x="97565" y="118134"/>
                  <a:pt x="97565" y="118134"/>
                </a:cubicBezTo>
                <a:cubicBezTo>
                  <a:pt x="112557" y="119287"/>
                  <a:pt x="105561" y="102450"/>
                  <a:pt x="112942" y="93454"/>
                </a:cubicBezTo>
                <a:cubicBezTo>
                  <a:pt x="139851" y="60856"/>
                  <a:pt x="172296" y="121594"/>
                  <a:pt x="142157" y="143429"/>
                </a:cubicBezTo>
                <a:cubicBezTo>
                  <a:pt x="128703" y="153039"/>
                  <a:pt x="106868" y="148657"/>
                  <a:pt x="91876" y="148657"/>
                </a:cubicBezTo>
                <a:cubicBezTo>
                  <a:pt x="75192" y="148657"/>
                  <a:pt x="89877" y="214930"/>
                  <a:pt x="93644" y="220543"/>
                </a:cubicBezTo>
                <a:cubicBezTo>
                  <a:pt x="94490" y="221773"/>
                  <a:pt x="96489" y="222926"/>
                  <a:pt x="98180" y="222926"/>
                </a:cubicBezTo>
                <a:cubicBezTo>
                  <a:pt x="111327" y="222926"/>
                  <a:pt x="125782" y="222619"/>
                  <a:pt x="138006" y="227616"/>
                </a:cubicBezTo>
                <a:cubicBezTo>
                  <a:pt x="170681" y="241916"/>
                  <a:pt x="153690" y="312342"/>
                  <a:pt x="116863" y="295427"/>
                </a:cubicBezTo>
                <a:lnTo>
                  <a:pt x="116863" y="295427"/>
                </a:lnTo>
                <a:lnTo>
                  <a:pt x="116863" y="295427"/>
                </a:lnTo>
                <a:cubicBezTo>
                  <a:pt x="95566" y="285279"/>
                  <a:pt x="113326" y="260983"/>
                  <a:pt x="102178" y="251142"/>
                </a:cubicBezTo>
                <a:cubicBezTo>
                  <a:pt x="92952" y="242993"/>
                  <a:pt x="53588" y="251219"/>
                  <a:pt x="41517" y="251219"/>
                </a:cubicBezTo>
                <a:cubicBezTo>
                  <a:pt x="30369" y="251757"/>
                  <a:pt x="4305" y="244530"/>
                  <a:pt x="0" y="257985"/>
                </a:cubicBezTo>
                <a:cubicBezTo>
                  <a:pt x="3076" y="289584"/>
                  <a:pt x="8996" y="320338"/>
                  <a:pt x="34751" y="343941"/>
                </a:cubicBezTo>
                <a:cubicBezTo>
                  <a:pt x="63352" y="370158"/>
                  <a:pt x="104715" y="380537"/>
                  <a:pt x="143618" y="379230"/>
                </a:cubicBezTo>
                <a:cubicBezTo>
                  <a:pt x="178985" y="378154"/>
                  <a:pt x="216888" y="369466"/>
                  <a:pt x="243336" y="344479"/>
                </a:cubicBezTo>
                <a:cubicBezTo>
                  <a:pt x="293849" y="296657"/>
                  <a:pt x="293464" y="197170"/>
                  <a:pt x="209661" y="181640"/>
                </a:cubicBezTo>
                <a:close/>
                <a:moveTo>
                  <a:pt x="240415" y="207319"/>
                </a:moveTo>
                <a:cubicBezTo>
                  <a:pt x="219656" y="219466"/>
                  <a:pt x="204894" y="239456"/>
                  <a:pt x="187750" y="255679"/>
                </a:cubicBezTo>
                <a:lnTo>
                  <a:pt x="187750" y="255679"/>
                </a:lnTo>
                <a:cubicBezTo>
                  <a:pt x="179523" y="263059"/>
                  <a:pt x="171143" y="270671"/>
                  <a:pt x="162916" y="278128"/>
                </a:cubicBezTo>
                <a:cubicBezTo>
                  <a:pt x="165222" y="270825"/>
                  <a:pt x="166530" y="262982"/>
                  <a:pt x="166376" y="255294"/>
                </a:cubicBezTo>
                <a:cubicBezTo>
                  <a:pt x="166376" y="255217"/>
                  <a:pt x="166376" y="255140"/>
                  <a:pt x="166376" y="255063"/>
                </a:cubicBezTo>
                <a:lnTo>
                  <a:pt x="166376" y="255063"/>
                </a:lnTo>
                <a:cubicBezTo>
                  <a:pt x="166376" y="255063"/>
                  <a:pt x="166376" y="255063"/>
                  <a:pt x="166376" y="255063"/>
                </a:cubicBezTo>
                <a:lnTo>
                  <a:pt x="166376" y="255063"/>
                </a:lnTo>
                <a:lnTo>
                  <a:pt x="166376" y="255063"/>
                </a:lnTo>
                <a:cubicBezTo>
                  <a:pt x="164146" y="243531"/>
                  <a:pt x="181445" y="234382"/>
                  <a:pt x="189057" y="227078"/>
                </a:cubicBezTo>
                <a:cubicBezTo>
                  <a:pt x="205740" y="210855"/>
                  <a:pt x="219272" y="188559"/>
                  <a:pt x="240415" y="207319"/>
                </a:cubicBezTo>
                <a:close/>
                <a:moveTo>
                  <a:pt x="228651" y="157114"/>
                </a:moveTo>
                <a:cubicBezTo>
                  <a:pt x="218042" y="166340"/>
                  <a:pt x="205279" y="171876"/>
                  <a:pt x="197283" y="176104"/>
                </a:cubicBezTo>
                <a:cubicBezTo>
                  <a:pt x="207816" y="166801"/>
                  <a:pt x="225192" y="151578"/>
                  <a:pt x="232419" y="143736"/>
                </a:cubicBezTo>
                <a:cubicBezTo>
                  <a:pt x="240030" y="135356"/>
                  <a:pt x="247565" y="128975"/>
                  <a:pt x="249564" y="126976"/>
                </a:cubicBezTo>
                <a:cubicBezTo>
                  <a:pt x="246796" y="135971"/>
                  <a:pt x="238723" y="148349"/>
                  <a:pt x="228651" y="157114"/>
                </a:cubicBezTo>
                <a:close/>
                <a:moveTo>
                  <a:pt x="242183" y="54782"/>
                </a:moveTo>
                <a:cubicBezTo>
                  <a:pt x="214121" y="75156"/>
                  <a:pt x="189210" y="99375"/>
                  <a:pt x="164915" y="124054"/>
                </a:cubicBezTo>
                <a:cubicBezTo>
                  <a:pt x="165991" y="118288"/>
                  <a:pt x="165607" y="112214"/>
                  <a:pt x="164531" y="106525"/>
                </a:cubicBezTo>
                <a:cubicBezTo>
                  <a:pt x="180599" y="98529"/>
                  <a:pt x="195591" y="77847"/>
                  <a:pt x="210199" y="66468"/>
                </a:cubicBezTo>
                <a:cubicBezTo>
                  <a:pt x="220425" y="58549"/>
                  <a:pt x="232803" y="41789"/>
                  <a:pt x="242183" y="54782"/>
                </a:cubicBezTo>
                <a:close/>
                <a:moveTo>
                  <a:pt x="59354" y="30179"/>
                </a:moveTo>
                <a:cubicBezTo>
                  <a:pt x="44208" y="49323"/>
                  <a:pt x="29677" y="69006"/>
                  <a:pt x="16453" y="89533"/>
                </a:cubicBezTo>
                <a:cubicBezTo>
                  <a:pt x="23142" y="64777"/>
                  <a:pt x="36750" y="43250"/>
                  <a:pt x="59354" y="30179"/>
                </a:cubicBezTo>
                <a:close/>
                <a:moveTo>
                  <a:pt x="18145" y="107601"/>
                </a:moveTo>
                <a:cubicBezTo>
                  <a:pt x="37135" y="75079"/>
                  <a:pt x="63890" y="22568"/>
                  <a:pt x="102793" y="15033"/>
                </a:cubicBezTo>
                <a:cubicBezTo>
                  <a:pt x="77729" y="43480"/>
                  <a:pt x="55664" y="74926"/>
                  <a:pt x="34521" y="106140"/>
                </a:cubicBezTo>
                <a:cubicBezTo>
                  <a:pt x="32368" y="108908"/>
                  <a:pt x="21758" y="107294"/>
                  <a:pt x="18145" y="107601"/>
                </a:cubicBezTo>
                <a:close/>
                <a:moveTo>
                  <a:pt x="62968" y="106986"/>
                </a:moveTo>
                <a:cubicBezTo>
                  <a:pt x="58432" y="106986"/>
                  <a:pt x="53972" y="107140"/>
                  <a:pt x="49436" y="107294"/>
                </a:cubicBezTo>
                <a:cubicBezTo>
                  <a:pt x="50205" y="107524"/>
                  <a:pt x="102563" y="24336"/>
                  <a:pt x="116402" y="15956"/>
                </a:cubicBezTo>
                <a:cubicBezTo>
                  <a:pt x="123090" y="11881"/>
                  <a:pt x="131010" y="11189"/>
                  <a:pt x="140620" y="11035"/>
                </a:cubicBezTo>
                <a:cubicBezTo>
                  <a:pt x="113864" y="42250"/>
                  <a:pt x="88493" y="74695"/>
                  <a:pt x="62968" y="106986"/>
                </a:cubicBezTo>
                <a:close/>
                <a:moveTo>
                  <a:pt x="112019" y="78924"/>
                </a:moveTo>
                <a:cubicBezTo>
                  <a:pt x="104100" y="86535"/>
                  <a:pt x="96412" y="95530"/>
                  <a:pt x="96335" y="107294"/>
                </a:cubicBezTo>
                <a:cubicBezTo>
                  <a:pt x="89877" y="107217"/>
                  <a:pt x="83342" y="107140"/>
                  <a:pt x="76806" y="107063"/>
                </a:cubicBezTo>
                <a:cubicBezTo>
                  <a:pt x="95797" y="83075"/>
                  <a:pt x="114710" y="58934"/>
                  <a:pt x="134239" y="35407"/>
                </a:cubicBezTo>
                <a:cubicBezTo>
                  <a:pt x="148616" y="18109"/>
                  <a:pt x="152691" y="9267"/>
                  <a:pt x="174448" y="13726"/>
                </a:cubicBezTo>
                <a:cubicBezTo>
                  <a:pt x="152614" y="33793"/>
                  <a:pt x="132086" y="57012"/>
                  <a:pt x="112019" y="78924"/>
                </a:cubicBezTo>
                <a:close/>
                <a:moveTo>
                  <a:pt x="132470" y="73234"/>
                </a:moveTo>
                <a:cubicBezTo>
                  <a:pt x="144849" y="60625"/>
                  <a:pt x="171912" y="19262"/>
                  <a:pt x="187365" y="17109"/>
                </a:cubicBezTo>
                <a:cubicBezTo>
                  <a:pt x="192132" y="16417"/>
                  <a:pt x="201281" y="22184"/>
                  <a:pt x="205663" y="24336"/>
                </a:cubicBezTo>
                <a:cubicBezTo>
                  <a:pt x="191440" y="32640"/>
                  <a:pt x="180215" y="45172"/>
                  <a:pt x="168221" y="56166"/>
                </a:cubicBezTo>
                <a:cubicBezTo>
                  <a:pt x="161148" y="62624"/>
                  <a:pt x="153767" y="68621"/>
                  <a:pt x="146694" y="75003"/>
                </a:cubicBezTo>
                <a:cubicBezTo>
                  <a:pt x="143003" y="78308"/>
                  <a:pt x="137545" y="73542"/>
                  <a:pt x="132470" y="73234"/>
                </a:cubicBezTo>
                <a:close/>
                <a:moveTo>
                  <a:pt x="153306" y="83767"/>
                </a:moveTo>
                <a:cubicBezTo>
                  <a:pt x="172603" y="66853"/>
                  <a:pt x="191517" y="42481"/>
                  <a:pt x="214659" y="31794"/>
                </a:cubicBezTo>
                <a:cubicBezTo>
                  <a:pt x="219887" y="31486"/>
                  <a:pt x="224192" y="35792"/>
                  <a:pt x="229266" y="40021"/>
                </a:cubicBezTo>
                <a:cubicBezTo>
                  <a:pt x="204510" y="53936"/>
                  <a:pt x="180138" y="74311"/>
                  <a:pt x="160840" y="95069"/>
                </a:cubicBezTo>
                <a:cubicBezTo>
                  <a:pt x="158918" y="90994"/>
                  <a:pt x="156304" y="87150"/>
                  <a:pt x="153306" y="83767"/>
                </a:cubicBezTo>
                <a:close/>
                <a:moveTo>
                  <a:pt x="129626" y="159728"/>
                </a:moveTo>
                <a:cubicBezTo>
                  <a:pt x="119938" y="169262"/>
                  <a:pt x="110020" y="178641"/>
                  <a:pt x="99795" y="187560"/>
                </a:cubicBezTo>
                <a:cubicBezTo>
                  <a:pt x="100487" y="147965"/>
                  <a:pt x="83803" y="167878"/>
                  <a:pt x="129626" y="159728"/>
                </a:cubicBezTo>
                <a:close/>
                <a:moveTo>
                  <a:pt x="106945" y="212162"/>
                </a:moveTo>
                <a:cubicBezTo>
                  <a:pt x="100333" y="212086"/>
                  <a:pt x="100333" y="212778"/>
                  <a:pt x="100025" y="205704"/>
                </a:cubicBezTo>
                <a:cubicBezTo>
                  <a:pt x="99026" y="194710"/>
                  <a:pt x="129856" y="174797"/>
                  <a:pt x="137929" y="166801"/>
                </a:cubicBezTo>
                <a:cubicBezTo>
                  <a:pt x="173603" y="131666"/>
                  <a:pt x="207124" y="93839"/>
                  <a:pt x="247796" y="64162"/>
                </a:cubicBezTo>
                <a:cubicBezTo>
                  <a:pt x="249179" y="66930"/>
                  <a:pt x="252254" y="72389"/>
                  <a:pt x="251025" y="75464"/>
                </a:cubicBezTo>
                <a:cubicBezTo>
                  <a:pt x="242260" y="98221"/>
                  <a:pt x="198590" y="129205"/>
                  <a:pt x="183828" y="141122"/>
                </a:cubicBezTo>
                <a:cubicBezTo>
                  <a:pt x="156842" y="163111"/>
                  <a:pt x="134931" y="191635"/>
                  <a:pt x="106945" y="212162"/>
                </a:cubicBezTo>
                <a:lnTo>
                  <a:pt x="106945" y="212162"/>
                </a:lnTo>
                <a:close/>
                <a:moveTo>
                  <a:pt x="140850" y="214776"/>
                </a:moveTo>
                <a:cubicBezTo>
                  <a:pt x="136007" y="216391"/>
                  <a:pt x="129472" y="213931"/>
                  <a:pt x="122860" y="213162"/>
                </a:cubicBezTo>
                <a:cubicBezTo>
                  <a:pt x="167606" y="173183"/>
                  <a:pt x="214428" y="132588"/>
                  <a:pt x="254869" y="88226"/>
                </a:cubicBezTo>
                <a:cubicBezTo>
                  <a:pt x="255714" y="95838"/>
                  <a:pt x="256253" y="105525"/>
                  <a:pt x="252716" y="111983"/>
                </a:cubicBezTo>
                <a:cubicBezTo>
                  <a:pt x="218349" y="149272"/>
                  <a:pt x="177908" y="180256"/>
                  <a:pt x="140850" y="214776"/>
                </a:cubicBezTo>
                <a:close/>
                <a:moveTo>
                  <a:pt x="149538" y="221542"/>
                </a:moveTo>
                <a:cubicBezTo>
                  <a:pt x="160917" y="211009"/>
                  <a:pt x="172603" y="200784"/>
                  <a:pt x="184290" y="190635"/>
                </a:cubicBezTo>
                <a:cubicBezTo>
                  <a:pt x="192285" y="192634"/>
                  <a:pt x="201819" y="191250"/>
                  <a:pt x="210276" y="193018"/>
                </a:cubicBezTo>
                <a:cubicBezTo>
                  <a:pt x="193055" y="206166"/>
                  <a:pt x="178908" y="222849"/>
                  <a:pt x="162532" y="236996"/>
                </a:cubicBezTo>
                <a:cubicBezTo>
                  <a:pt x="159764" y="230691"/>
                  <a:pt x="155305" y="225310"/>
                  <a:pt x="149538" y="221542"/>
                </a:cubicBezTo>
                <a:close/>
                <a:moveTo>
                  <a:pt x="26756" y="262598"/>
                </a:moveTo>
                <a:cubicBezTo>
                  <a:pt x="21835" y="267442"/>
                  <a:pt x="16991" y="272439"/>
                  <a:pt x="12071" y="277360"/>
                </a:cubicBezTo>
                <a:cubicBezTo>
                  <a:pt x="10610" y="262444"/>
                  <a:pt x="12763" y="262982"/>
                  <a:pt x="26756" y="262598"/>
                </a:cubicBezTo>
                <a:close/>
                <a:moveTo>
                  <a:pt x="43593" y="262060"/>
                </a:moveTo>
                <a:cubicBezTo>
                  <a:pt x="48744" y="261829"/>
                  <a:pt x="53895" y="261598"/>
                  <a:pt x="59046" y="261368"/>
                </a:cubicBezTo>
                <a:cubicBezTo>
                  <a:pt x="50897" y="268672"/>
                  <a:pt x="43516" y="276975"/>
                  <a:pt x="35597" y="284279"/>
                </a:cubicBezTo>
                <a:cubicBezTo>
                  <a:pt x="29523" y="289200"/>
                  <a:pt x="22835" y="293890"/>
                  <a:pt x="17068" y="299425"/>
                </a:cubicBezTo>
                <a:cubicBezTo>
                  <a:pt x="11533" y="284433"/>
                  <a:pt x="31907" y="270748"/>
                  <a:pt x="43593" y="262060"/>
                </a:cubicBezTo>
                <a:close/>
                <a:moveTo>
                  <a:pt x="29446" y="321337"/>
                </a:moveTo>
                <a:cubicBezTo>
                  <a:pt x="29370" y="321414"/>
                  <a:pt x="29293" y="321491"/>
                  <a:pt x="29139" y="321491"/>
                </a:cubicBezTo>
                <a:cubicBezTo>
                  <a:pt x="17837" y="306037"/>
                  <a:pt x="29908" y="303500"/>
                  <a:pt x="42824" y="292429"/>
                </a:cubicBezTo>
                <a:cubicBezTo>
                  <a:pt x="59277" y="277360"/>
                  <a:pt x="69426" y="259984"/>
                  <a:pt x="92798" y="261368"/>
                </a:cubicBezTo>
                <a:cubicBezTo>
                  <a:pt x="93183" y="267211"/>
                  <a:pt x="92337" y="268441"/>
                  <a:pt x="90646" y="271978"/>
                </a:cubicBezTo>
                <a:cubicBezTo>
                  <a:pt x="82111" y="289892"/>
                  <a:pt x="45361" y="310112"/>
                  <a:pt x="29446" y="321337"/>
                </a:cubicBezTo>
                <a:close/>
                <a:moveTo>
                  <a:pt x="36058" y="329871"/>
                </a:moveTo>
                <a:cubicBezTo>
                  <a:pt x="56971" y="315571"/>
                  <a:pt x="76115" y="299195"/>
                  <a:pt x="95182" y="282588"/>
                </a:cubicBezTo>
                <a:cubicBezTo>
                  <a:pt x="97258" y="291276"/>
                  <a:pt x="103178" y="293890"/>
                  <a:pt x="95643" y="299886"/>
                </a:cubicBezTo>
                <a:cubicBezTo>
                  <a:pt x="83726" y="309420"/>
                  <a:pt x="72962" y="320414"/>
                  <a:pt x="61584" y="330563"/>
                </a:cubicBezTo>
                <a:cubicBezTo>
                  <a:pt x="48437" y="342403"/>
                  <a:pt x="46745" y="341403"/>
                  <a:pt x="36058" y="329871"/>
                </a:cubicBezTo>
                <a:close/>
                <a:moveTo>
                  <a:pt x="57970" y="348016"/>
                </a:moveTo>
                <a:cubicBezTo>
                  <a:pt x="72962" y="335868"/>
                  <a:pt x="94643" y="305576"/>
                  <a:pt x="112480" y="305576"/>
                </a:cubicBezTo>
                <a:cubicBezTo>
                  <a:pt x="117708" y="307959"/>
                  <a:pt x="123398" y="309189"/>
                  <a:pt x="129165" y="309036"/>
                </a:cubicBezTo>
                <a:cubicBezTo>
                  <a:pt x="112327" y="324720"/>
                  <a:pt x="93798" y="340404"/>
                  <a:pt x="79652" y="358702"/>
                </a:cubicBezTo>
                <a:cubicBezTo>
                  <a:pt x="72117" y="355781"/>
                  <a:pt x="64813" y="352244"/>
                  <a:pt x="57970" y="348016"/>
                </a:cubicBezTo>
                <a:close/>
                <a:moveTo>
                  <a:pt x="235648" y="336560"/>
                </a:moveTo>
                <a:cubicBezTo>
                  <a:pt x="228344" y="343556"/>
                  <a:pt x="219656" y="349092"/>
                  <a:pt x="210507" y="353474"/>
                </a:cubicBezTo>
                <a:cubicBezTo>
                  <a:pt x="225038" y="339251"/>
                  <a:pt x="238569" y="324105"/>
                  <a:pt x="253946" y="310804"/>
                </a:cubicBezTo>
                <a:cubicBezTo>
                  <a:pt x="249564" y="320491"/>
                  <a:pt x="243336" y="329256"/>
                  <a:pt x="235648" y="336560"/>
                </a:cubicBezTo>
                <a:close/>
                <a:moveTo>
                  <a:pt x="254792" y="295889"/>
                </a:moveTo>
                <a:cubicBezTo>
                  <a:pt x="229959" y="315417"/>
                  <a:pt x="210584" y="340712"/>
                  <a:pt x="186365" y="360855"/>
                </a:cubicBezTo>
                <a:cubicBezTo>
                  <a:pt x="178831" y="366544"/>
                  <a:pt x="164838" y="366698"/>
                  <a:pt x="155228" y="367544"/>
                </a:cubicBezTo>
                <a:cubicBezTo>
                  <a:pt x="186750" y="330486"/>
                  <a:pt x="226960" y="300271"/>
                  <a:pt x="262096" y="266827"/>
                </a:cubicBezTo>
                <a:cubicBezTo>
                  <a:pt x="262326" y="277206"/>
                  <a:pt x="263172" y="289277"/>
                  <a:pt x="254792" y="295889"/>
                </a:cubicBezTo>
                <a:close/>
                <a:moveTo>
                  <a:pt x="224961" y="286278"/>
                </a:moveTo>
                <a:cubicBezTo>
                  <a:pt x="197206" y="311419"/>
                  <a:pt x="162224" y="336714"/>
                  <a:pt x="141543" y="368005"/>
                </a:cubicBezTo>
                <a:cubicBezTo>
                  <a:pt x="140620" y="370388"/>
                  <a:pt x="120630" y="367698"/>
                  <a:pt x="117708" y="367390"/>
                </a:cubicBezTo>
                <a:cubicBezTo>
                  <a:pt x="162070" y="321875"/>
                  <a:pt x="208200" y="277206"/>
                  <a:pt x="258790" y="238610"/>
                </a:cubicBezTo>
                <a:cubicBezTo>
                  <a:pt x="264710" y="261598"/>
                  <a:pt x="241183" y="271516"/>
                  <a:pt x="224961" y="286278"/>
                </a:cubicBezTo>
                <a:close/>
                <a:moveTo>
                  <a:pt x="235878" y="242762"/>
                </a:moveTo>
                <a:cubicBezTo>
                  <a:pt x="218118" y="257139"/>
                  <a:pt x="200896" y="272208"/>
                  <a:pt x="184059" y="287585"/>
                </a:cubicBezTo>
                <a:cubicBezTo>
                  <a:pt x="156996" y="312419"/>
                  <a:pt x="130779" y="338251"/>
                  <a:pt x="105253" y="364622"/>
                </a:cubicBezTo>
                <a:cubicBezTo>
                  <a:pt x="105253" y="364622"/>
                  <a:pt x="105253" y="364699"/>
                  <a:pt x="105176" y="364699"/>
                </a:cubicBezTo>
                <a:cubicBezTo>
                  <a:pt x="105176" y="364699"/>
                  <a:pt x="105176" y="364699"/>
                  <a:pt x="105176" y="364699"/>
                </a:cubicBezTo>
                <a:cubicBezTo>
                  <a:pt x="101179" y="365084"/>
                  <a:pt x="95336" y="363623"/>
                  <a:pt x="90646" y="362239"/>
                </a:cubicBezTo>
                <a:cubicBezTo>
                  <a:pt x="121630" y="326104"/>
                  <a:pt x="160071" y="295735"/>
                  <a:pt x="195130" y="263598"/>
                </a:cubicBezTo>
                <a:lnTo>
                  <a:pt x="195130" y="263598"/>
                </a:lnTo>
                <a:cubicBezTo>
                  <a:pt x="203049" y="256063"/>
                  <a:pt x="243567" y="207780"/>
                  <a:pt x="251025" y="219774"/>
                </a:cubicBezTo>
                <a:cubicBezTo>
                  <a:pt x="258790" y="231922"/>
                  <a:pt x="245720" y="234766"/>
                  <a:pt x="235878" y="242762"/>
                </a:cubicBezTo>
                <a:close/>
              </a:path>
            </a:pathLst>
          </a:custGeom>
          <a:solidFill>
            <a:schemeClr val="tx2"/>
          </a:solidFill>
          <a:ln w="7682" cap="flat">
            <a:noFill/>
            <a:prstDash val="solid"/>
            <a:miter/>
          </a:ln>
        </p:spPr>
        <p:txBody>
          <a:bodyPr rtlCol="0" anchor="ctr"/>
          <a:lstStyle/>
          <a:p>
            <a:endParaRPr lang="en-US" dirty="0"/>
          </a:p>
        </p:txBody>
      </p:sp>
    </p:spTree>
    <p:extLst>
      <p:ext uri="{BB962C8B-B14F-4D97-AF65-F5344CB8AC3E}">
        <p14:creationId xmlns:p14="http://schemas.microsoft.com/office/powerpoint/2010/main" val="80440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92184FF-10D5-4D04-8C12-F55407F80DF5}"/>
              </a:ext>
            </a:extLst>
          </p:cNvPr>
          <p:cNvSpPr txBox="1">
            <a:spLocks/>
          </p:cNvSpPr>
          <p:nvPr/>
        </p:nvSpPr>
        <p:spPr>
          <a:xfrm>
            <a:off x="1130186" y="117063"/>
            <a:ext cx="9762349"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800" b="1" dirty="0">
                <a:latin typeface="Rubik" pitchFamily="2" charset="-79"/>
                <a:cs typeface="Rubik" pitchFamily="2" charset="-79"/>
              </a:rPr>
              <a:t>Intentional Time</a:t>
            </a:r>
            <a:endParaRPr lang="en-US" dirty="0">
              <a:latin typeface="Rubik Medium" pitchFamily="2" charset="-79"/>
              <a:cs typeface="Rubik Medium" pitchFamily="2" charset="-79"/>
            </a:endParaRPr>
          </a:p>
        </p:txBody>
      </p:sp>
      <p:pic>
        <p:nvPicPr>
          <p:cNvPr id="9" name="Picture 8" descr="A picture containing text, clipart, screenshot&#10;&#10;Description automatically generated">
            <a:extLst>
              <a:ext uri="{FF2B5EF4-FFF2-40B4-BE49-F238E27FC236}">
                <a16:creationId xmlns:a16="http://schemas.microsoft.com/office/drawing/2014/main" id="{BB2D8BBC-1C45-4E9B-9468-D07036F8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36" y="5743448"/>
            <a:ext cx="993648" cy="877824"/>
          </a:xfrm>
          <a:prstGeom prst="rect">
            <a:avLst/>
          </a:prstGeom>
        </p:spPr>
      </p:pic>
      <p:sp>
        <p:nvSpPr>
          <p:cNvPr id="3" name="TextBox 2">
            <a:extLst>
              <a:ext uri="{FF2B5EF4-FFF2-40B4-BE49-F238E27FC236}">
                <a16:creationId xmlns:a16="http://schemas.microsoft.com/office/drawing/2014/main" id="{3D2F81BA-D916-4C81-B221-77B03886BD46}"/>
              </a:ext>
            </a:extLst>
          </p:cNvPr>
          <p:cNvSpPr txBox="1"/>
          <p:nvPr/>
        </p:nvSpPr>
        <p:spPr>
          <a:xfrm>
            <a:off x="2142835" y="1797286"/>
            <a:ext cx="8749699" cy="4431983"/>
          </a:xfrm>
          <a:prstGeom prst="rect">
            <a:avLst/>
          </a:prstGeom>
          <a:noFill/>
        </p:spPr>
        <p:txBody>
          <a:bodyPr wrap="square" rtlCol="0">
            <a:spAutoFit/>
          </a:bodyPr>
          <a:lstStyle/>
          <a:p>
            <a:r>
              <a:rPr lang="en-US" sz="2400" dirty="0"/>
              <a:t>Maintain a </a:t>
            </a:r>
            <a:r>
              <a:rPr lang="en-US" sz="2400" b="1" dirty="0"/>
              <a:t>discipline</a:t>
            </a:r>
            <a:r>
              <a:rPr lang="en-US" sz="2400" dirty="0"/>
              <a:t> on employee meetings and </a:t>
            </a:r>
            <a:r>
              <a:rPr lang="en-US" sz="2400" b="1" dirty="0"/>
              <a:t>communication</a:t>
            </a:r>
            <a:r>
              <a:rPr lang="en-US" sz="2400" dirty="0"/>
              <a:t>. Company-wide meetings are important, but individual ones are essential.  </a:t>
            </a:r>
          </a:p>
          <a:p>
            <a:endParaRPr lang="en-US" sz="2400" dirty="0"/>
          </a:p>
          <a:p>
            <a:endParaRPr lang="en-US" sz="2400" dirty="0"/>
          </a:p>
          <a:p>
            <a:r>
              <a:rPr lang="en-US" sz="2400" dirty="0"/>
              <a:t>Have more than meetings. </a:t>
            </a:r>
            <a:r>
              <a:rPr lang="en-US" sz="2400" b="1" dirty="0"/>
              <a:t>Dive deeper </a:t>
            </a:r>
            <a:r>
              <a:rPr lang="en-US" sz="2400" dirty="0"/>
              <a:t>– what’s going on outside of work? </a:t>
            </a:r>
          </a:p>
          <a:p>
            <a:endParaRPr lang="en-US" sz="2400" dirty="0"/>
          </a:p>
          <a:p>
            <a:endParaRPr lang="en-US" sz="2400" dirty="0"/>
          </a:p>
          <a:p>
            <a:r>
              <a:rPr lang="en-US" sz="2400" dirty="0"/>
              <a:t>Hold </a:t>
            </a:r>
            <a:r>
              <a:rPr lang="en-US" sz="2400" b="1" dirty="0"/>
              <a:t>listening sessions</a:t>
            </a:r>
            <a:r>
              <a:rPr lang="en-US" sz="2400" dirty="0"/>
              <a:t>. They are easily accomplished, insightful, and employees feel heard. </a:t>
            </a:r>
          </a:p>
          <a:p>
            <a:endParaRPr lang="en-US" dirty="0"/>
          </a:p>
        </p:txBody>
      </p:sp>
      <p:sp>
        <p:nvSpPr>
          <p:cNvPr id="23" name="Graphic 5">
            <a:extLst>
              <a:ext uri="{FF2B5EF4-FFF2-40B4-BE49-F238E27FC236}">
                <a16:creationId xmlns:a16="http://schemas.microsoft.com/office/drawing/2014/main" id="{F4162BFC-8B2B-4FA9-B453-90129E2ECF8C}"/>
              </a:ext>
            </a:extLst>
          </p:cNvPr>
          <p:cNvSpPr/>
          <p:nvPr/>
        </p:nvSpPr>
        <p:spPr>
          <a:xfrm flipV="1">
            <a:off x="1130187" y="1374396"/>
            <a:ext cx="7207991" cy="45719"/>
          </a:xfrm>
          <a:custGeom>
            <a:avLst/>
            <a:gdLst>
              <a:gd name="connsiteX0" fmla="*/ 1489662 w 1491926"/>
              <a:gd name="connsiteY0" fmla="*/ 5204 h 24233"/>
              <a:gd name="connsiteX1" fmla="*/ 1471554 w 1491926"/>
              <a:gd name="connsiteY1" fmla="*/ 4895 h 24233"/>
              <a:gd name="connsiteX2" fmla="*/ 1448437 w 1491926"/>
              <a:gd name="connsiteY2" fmla="*/ 6976 h 24233"/>
              <a:gd name="connsiteX3" fmla="*/ 1374309 w 1491926"/>
              <a:gd name="connsiteY3" fmla="*/ 10212 h 24233"/>
              <a:gd name="connsiteX4" fmla="*/ 1213801 w 1491926"/>
              <a:gd name="connsiteY4" fmla="*/ 10906 h 24233"/>
              <a:gd name="connsiteX5" fmla="*/ 1016152 w 1491926"/>
              <a:gd name="connsiteY5" fmla="*/ 10829 h 24233"/>
              <a:gd name="connsiteX6" fmla="*/ 560519 w 1491926"/>
              <a:gd name="connsiteY6" fmla="*/ 5435 h 24233"/>
              <a:gd name="connsiteX7" fmla="*/ 233107 w 1491926"/>
              <a:gd name="connsiteY7" fmla="*/ 7978 h 24233"/>
              <a:gd name="connsiteX8" fmla="*/ 144184 w 1491926"/>
              <a:gd name="connsiteY8" fmla="*/ 4972 h 24233"/>
              <a:gd name="connsiteX9" fmla="*/ 59422 w 1491926"/>
              <a:gd name="connsiteY9" fmla="*/ 1890 h 24233"/>
              <a:gd name="connsiteX10" fmla="*/ 19199 w 1491926"/>
              <a:gd name="connsiteY10" fmla="*/ 41 h 24233"/>
              <a:gd name="connsiteX11" fmla="*/ 7024 w 1491926"/>
              <a:gd name="connsiteY11" fmla="*/ 1274 h 24233"/>
              <a:gd name="connsiteX12" fmla="*/ 4712 w 1491926"/>
              <a:gd name="connsiteY12" fmla="*/ 18072 h 24233"/>
              <a:gd name="connsiteX13" fmla="*/ 63275 w 1491926"/>
              <a:gd name="connsiteY13" fmla="*/ 18457 h 24233"/>
              <a:gd name="connsiteX14" fmla="*/ 136478 w 1491926"/>
              <a:gd name="connsiteY14" fmla="*/ 20152 h 24233"/>
              <a:gd name="connsiteX15" fmla="*/ 287662 w 1491926"/>
              <a:gd name="connsiteY15" fmla="*/ 21694 h 24233"/>
              <a:gd name="connsiteX16" fmla="*/ 501185 w 1491926"/>
              <a:gd name="connsiteY16" fmla="*/ 19767 h 24233"/>
              <a:gd name="connsiteX17" fmla="*/ 563755 w 1491926"/>
              <a:gd name="connsiteY17" fmla="*/ 17764 h 24233"/>
              <a:gd name="connsiteX18" fmla="*/ 623242 w 1491926"/>
              <a:gd name="connsiteY18" fmla="*/ 18303 h 24233"/>
              <a:gd name="connsiteX19" fmla="*/ 736438 w 1491926"/>
              <a:gd name="connsiteY19" fmla="*/ 19459 h 24233"/>
              <a:gd name="connsiteX20" fmla="*/ 946647 w 1491926"/>
              <a:gd name="connsiteY20" fmla="*/ 22695 h 24233"/>
              <a:gd name="connsiteX21" fmla="*/ 1111085 w 1491926"/>
              <a:gd name="connsiteY21" fmla="*/ 22849 h 24233"/>
              <a:gd name="connsiteX22" fmla="*/ 1237149 w 1491926"/>
              <a:gd name="connsiteY22" fmla="*/ 23389 h 24233"/>
              <a:gd name="connsiteX23" fmla="*/ 1297253 w 1491926"/>
              <a:gd name="connsiteY23" fmla="*/ 24005 h 24233"/>
              <a:gd name="connsiteX24" fmla="*/ 1331080 w 1491926"/>
              <a:gd name="connsiteY24" fmla="*/ 24159 h 24233"/>
              <a:gd name="connsiteX25" fmla="*/ 1391955 w 1491926"/>
              <a:gd name="connsiteY25" fmla="*/ 23851 h 24233"/>
              <a:gd name="connsiteX26" fmla="*/ 1434798 w 1491926"/>
              <a:gd name="connsiteY26" fmla="*/ 22233 h 24233"/>
              <a:gd name="connsiteX27" fmla="*/ 1468703 w 1491926"/>
              <a:gd name="connsiteY27" fmla="*/ 22233 h 24233"/>
              <a:gd name="connsiteX28" fmla="*/ 1484191 w 1491926"/>
              <a:gd name="connsiteY28" fmla="*/ 22079 h 24233"/>
              <a:gd name="connsiteX29" fmla="*/ 1489662 w 1491926"/>
              <a:gd name="connsiteY29" fmla="*/ 5204 h 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1926" h="24233">
                <a:moveTo>
                  <a:pt x="1489662" y="5204"/>
                </a:moveTo>
                <a:cubicBezTo>
                  <a:pt x="1485809" y="426"/>
                  <a:pt x="1476948" y="4202"/>
                  <a:pt x="1471554" y="4895"/>
                </a:cubicBezTo>
                <a:cubicBezTo>
                  <a:pt x="1463848" y="5820"/>
                  <a:pt x="1456142" y="6436"/>
                  <a:pt x="1448437" y="6976"/>
                </a:cubicBezTo>
                <a:cubicBezTo>
                  <a:pt x="1423779" y="8671"/>
                  <a:pt x="1398967" y="9519"/>
                  <a:pt x="1374309" y="10212"/>
                </a:cubicBezTo>
                <a:cubicBezTo>
                  <a:pt x="1320832" y="11599"/>
                  <a:pt x="1267355" y="11291"/>
                  <a:pt x="1213801" y="10906"/>
                </a:cubicBezTo>
                <a:cubicBezTo>
                  <a:pt x="1147918" y="10443"/>
                  <a:pt x="1082035" y="9904"/>
                  <a:pt x="1016152" y="10829"/>
                </a:cubicBezTo>
                <a:cubicBezTo>
                  <a:pt x="864274" y="12909"/>
                  <a:pt x="712319" y="5666"/>
                  <a:pt x="560519" y="5435"/>
                </a:cubicBezTo>
                <a:cubicBezTo>
                  <a:pt x="451407" y="5204"/>
                  <a:pt x="342218" y="8132"/>
                  <a:pt x="233107" y="7978"/>
                </a:cubicBezTo>
                <a:cubicBezTo>
                  <a:pt x="203286" y="7901"/>
                  <a:pt x="173928" y="5666"/>
                  <a:pt x="144184" y="4972"/>
                </a:cubicBezTo>
                <a:cubicBezTo>
                  <a:pt x="115981" y="4356"/>
                  <a:pt x="87548" y="4664"/>
                  <a:pt x="59422" y="1890"/>
                </a:cubicBezTo>
                <a:cubicBezTo>
                  <a:pt x="46091" y="580"/>
                  <a:pt x="32607" y="-190"/>
                  <a:pt x="19199" y="41"/>
                </a:cubicBezTo>
                <a:cubicBezTo>
                  <a:pt x="15423" y="118"/>
                  <a:pt x="10646" y="-267"/>
                  <a:pt x="7024" y="1274"/>
                </a:cubicBezTo>
                <a:cubicBezTo>
                  <a:pt x="551" y="4125"/>
                  <a:pt x="-3764" y="15144"/>
                  <a:pt x="4712" y="18072"/>
                </a:cubicBezTo>
                <a:cubicBezTo>
                  <a:pt x="22820" y="24391"/>
                  <a:pt x="44704" y="19613"/>
                  <a:pt x="63275" y="18457"/>
                </a:cubicBezTo>
                <a:cubicBezTo>
                  <a:pt x="87471" y="16916"/>
                  <a:pt x="112283" y="19459"/>
                  <a:pt x="136478" y="20152"/>
                </a:cubicBezTo>
                <a:cubicBezTo>
                  <a:pt x="186873" y="21617"/>
                  <a:pt x="237268" y="22618"/>
                  <a:pt x="287662" y="21694"/>
                </a:cubicBezTo>
                <a:cubicBezTo>
                  <a:pt x="299067" y="21462"/>
                  <a:pt x="468591" y="16839"/>
                  <a:pt x="501185" y="19767"/>
                </a:cubicBezTo>
                <a:cubicBezTo>
                  <a:pt x="521913" y="21617"/>
                  <a:pt x="542950" y="17610"/>
                  <a:pt x="563755" y="17764"/>
                </a:cubicBezTo>
                <a:cubicBezTo>
                  <a:pt x="583635" y="17841"/>
                  <a:pt x="603362" y="18534"/>
                  <a:pt x="623242" y="18303"/>
                </a:cubicBezTo>
                <a:cubicBezTo>
                  <a:pt x="660923" y="17841"/>
                  <a:pt x="698757" y="18226"/>
                  <a:pt x="736438" y="19459"/>
                </a:cubicBezTo>
                <a:cubicBezTo>
                  <a:pt x="806790" y="21848"/>
                  <a:pt x="876295" y="21925"/>
                  <a:pt x="946647" y="22695"/>
                </a:cubicBezTo>
                <a:cubicBezTo>
                  <a:pt x="1001511" y="23235"/>
                  <a:pt x="1056298" y="23235"/>
                  <a:pt x="1111085" y="22849"/>
                </a:cubicBezTo>
                <a:cubicBezTo>
                  <a:pt x="1153080" y="22541"/>
                  <a:pt x="1195153" y="22772"/>
                  <a:pt x="1237149" y="23389"/>
                </a:cubicBezTo>
                <a:cubicBezTo>
                  <a:pt x="1257183" y="23697"/>
                  <a:pt x="1277218" y="24236"/>
                  <a:pt x="1297253" y="24005"/>
                </a:cubicBezTo>
                <a:cubicBezTo>
                  <a:pt x="1308503" y="23851"/>
                  <a:pt x="1319753" y="23928"/>
                  <a:pt x="1331080" y="24159"/>
                </a:cubicBezTo>
                <a:cubicBezTo>
                  <a:pt x="1338632" y="24313"/>
                  <a:pt x="1384712" y="24236"/>
                  <a:pt x="1391955" y="23851"/>
                </a:cubicBezTo>
                <a:cubicBezTo>
                  <a:pt x="1406210" y="23081"/>
                  <a:pt x="1420465" y="22541"/>
                  <a:pt x="1434798" y="22233"/>
                </a:cubicBezTo>
                <a:cubicBezTo>
                  <a:pt x="1446048" y="22002"/>
                  <a:pt x="1457452" y="21617"/>
                  <a:pt x="1468703" y="22233"/>
                </a:cubicBezTo>
                <a:cubicBezTo>
                  <a:pt x="1474020" y="22541"/>
                  <a:pt x="1479028" y="23928"/>
                  <a:pt x="1484191" y="22079"/>
                </a:cubicBezTo>
                <a:cubicBezTo>
                  <a:pt x="1491203" y="19613"/>
                  <a:pt x="1494440" y="11214"/>
                  <a:pt x="1489662" y="5204"/>
                </a:cubicBezTo>
                <a:close/>
              </a:path>
            </a:pathLst>
          </a:custGeom>
          <a:solidFill>
            <a:schemeClr val="tx2"/>
          </a:solidFill>
          <a:ln w="7706" cap="flat">
            <a:noFill/>
            <a:prstDash val="solid"/>
            <a:miter/>
          </a:ln>
        </p:spPr>
        <p:txBody>
          <a:bodyPr rtlCol="0" anchor="ctr"/>
          <a:lstStyle/>
          <a:p>
            <a:endParaRPr lang="en-US"/>
          </a:p>
        </p:txBody>
      </p:sp>
      <p:grpSp>
        <p:nvGrpSpPr>
          <p:cNvPr id="24" name="Graphic 4">
            <a:extLst>
              <a:ext uri="{FF2B5EF4-FFF2-40B4-BE49-F238E27FC236}">
                <a16:creationId xmlns:a16="http://schemas.microsoft.com/office/drawing/2014/main" id="{C1B629B3-7509-43BD-9B46-89F80A358942}"/>
              </a:ext>
            </a:extLst>
          </p:cNvPr>
          <p:cNvGrpSpPr/>
          <p:nvPr/>
        </p:nvGrpSpPr>
        <p:grpSpPr>
          <a:xfrm>
            <a:off x="1260039" y="1970267"/>
            <a:ext cx="642539" cy="558037"/>
            <a:chOff x="5795066" y="4657047"/>
            <a:chExt cx="642539" cy="558037"/>
          </a:xfrm>
          <a:solidFill>
            <a:schemeClr val="tx2"/>
          </a:solidFill>
        </p:grpSpPr>
        <p:sp>
          <p:nvSpPr>
            <p:cNvPr id="25" name="Graphic 4">
              <a:extLst>
                <a:ext uri="{FF2B5EF4-FFF2-40B4-BE49-F238E27FC236}">
                  <a16:creationId xmlns:a16="http://schemas.microsoft.com/office/drawing/2014/main" id="{4B573D10-186C-43F7-8AAA-6E73BD2CBBB7}"/>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6BC5DD51-7F78-41D3-B3CF-F4B1DB19EC77}"/>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97D6ACCF-E125-4680-B4F7-5EE074D9697B}"/>
              </a:ext>
            </a:extLst>
          </p:cNvPr>
          <p:cNvGrpSpPr/>
          <p:nvPr/>
        </p:nvGrpSpPr>
        <p:grpSpPr>
          <a:xfrm>
            <a:off x="1260039" y="3734258"/>
            <a:ext cx="642539" cy="558037"/>
            <a:chOff x="5795066" y="4657047"/>
            <a:chExt cx="642539" cy="558037"/>
          </a:xfrm>
          <a:solidFill>
            <a:schemeClr val="tx2"/>
          </a:solidFill>
        </p:grpSpPr>
        <p:sp>
          <p:nvSpPr>
            <p:cNvPr id="28" name="Graphic 4">
              <a:extLst>
                <a:ext uri="{FF2B5EF4-FFF2-40B4-BE49-F238E27FC236}">
                  <a16:creationId xmlns:a16="http://schemas.microsoft.com/office/drawing/2014/main" id="{8CE09316-0F5F-4478-B746-55B991488307}"/>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9484FFA1-35DD-4E27-B2C0-8E1543E87EBD}"/>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30" name="Graphic 4">
            <a:extLst>
              <a:ext uri="{FF2B5EF4-FFF2-40B4-BE49-F238E27FC236}">
                <a16:creationId xmlns:a16="http://schemas.microsoft.com/office/drawing/2014/main" id="{978C6988-2699-4AC2-8AD9-89D1B014CBFA}"/>
              </a:ext>
            </a:extLst>
          </p:cNvPr>
          <p:cNvGrpSpPr/>
          <p:nvPr/>
        </p:nvGrpSpPr>
        <p:grpSpPr>
          <a:xfrm>
            <a:off x="1248875" y="5248495"/>
            <a:ext cx="642539" cy="558037"/>
            <a:chOff x="5795066" y="4657047"/>
            <a:chExt cx="642539" cy="558037"/>
          </a:xfrm>
          <a:solidFill>
            <a:schemeClr val="tx2"/>
          </a:solidFill>
        </p:grpSpPr>
        <p:sp>
          <p:nvSpPr>
            <p:cNvPr id="31" name="Graphic 4">
              <a:extLst>
                <a:ext uri="{FF2B5EF4-FFF2-40B4-BE49-F238E27FC236}">
                  <a16:creationId xmlns:a16="http://schemas.microsoft.com/office/drawing/2014/main" id="{3E891949-946A-45BD-B983-B93E977E745B}"/>
                </a:ext>
              </a:extLst>
            </p:cNvPr>
            <p:cNvSpPr/>
            <p:nvPr/>
          </p:nvSpPr>
          <p:spPr>
            <a:xfrm>
              <a:off x="5795066" y="4657047"/>
              <a:ext cx="379955" cy="558037"/>
            </a:xfrm>
            <a:custGeom>
              <a:avLst/>
              <a:gdLst>
                <a:gd name="connsiteX0" fmla="*/ 336145 w 379955"/>
                <a:gd name="connsiteY0" fmla="*/ 234814 h 558037"/>
                <a:gd name="connsiteX1" fmla="*/ 336145 w 379955"/>
                <a:gd name="connsiteY1" fmla="*/ 234814 h 558037"/>
                <a:gd name="connsiteX2" fmla="*/ 136787 w 379955"/>
                <a:gd name="connsiteY2" fmla="*/ 54061 h 558037"/>
                <a:gd name="connsiteX3" fmla="*/ 97423 w 379955"/>
                <a:gd name="connsiteY3" fmla="*/ 17618 h 558037"/>
                <a:gd name="connsiteX4" fmla="*/ 97423 w 379955"/>
                <a:gd name="connsiteY4" fmla="*/ 17618 h 558037"/>
                <a:gd name="connsiteX5" fmla="*/ 62287 w 379955"/>
                <a:gd name="connsiteY5" fmla="*/ 88 h 558037"/>
                <a:gd name="connsiteX6" fmla="*/ 62133 w 379955"/>
                <a:gd name="connsiteY6" fmla="*/ 88 h 558037"/>
                <a:gd name="connsiteX7" fmla="*/ 18002 w 379955"/>
                <a:gd name="connsiteY7" fmla="*/ 9853 h 558037"/>
                <a:gd name="connsiteX8" fmla="*/ 29304 w 379955"/>
                <a:gd name="connsiteY8" fmla="*/ 90272 h 558037"/>
                <a:gd name="connsiteX9" fmla="*/ 64824 w 379955"/>
                <a:gd name="connsiteY9" fmla="*/ 128176 h 558037"/>
                <a:gd name="connsiteX10" fmla="*/ 93194 w 379955"/>
                <a:gd name="connsiteY10" fmla="*/ 161005 h 558037"/>
                <a:gd name="connsiteX11" fmla="*/ 129098 w 379955"/>
                <a:gd name="connsiteY11" fmla="*/ 193681 h 558037"/>
                <a:gd name="connsiteX12" fmla="*/ 209365 w 379955"/>
                <a:gd name="connsiteY12" fmla="*/ 278560 h 558037"/>
                <a:gd name="connsiteX13" fmla="*/ 190836 w 379955"/>
                <a:gd name="connsiteY13" fmla="*/ 298473 h 558037"/>
                <a:gd name="connsiteX14" fmla="*/ 125793 w 379955"/>
                <a:gd name="connsiteY14" fmla="*/ 365515 h 558037"/>
                <a:gd name="connsiteX15" fmla="*/ 68822 w 379955"/>
                <a:gd name="connsiteY15" fmla="*/ 417335 h 558037"/>
                <a:gd name="connsiteX16" fmla="*/ 59058 w 379955"/>
                <a:gd name="connsiteY16" fmla="*/ 426561 h 558037"/>
                <a:gd name="connsiteX17" fmla="*/ 26613 w 379955"/>
                <a:gd name="connsiteY17" fmla="*/ 463542 h 558037"/>
                <a:gd name="connsiteX18" fmla="*/ 27459 w 379955"/>
                <a:gd name="connsiteY18" fmla="*/ 553034 h 558037"/>
                <a:gd name="connsiteX19" fmla="*/ 126869 w 379955"/>
                <a:gd name="connsiteY19" fmla="*/ 521512 h 558037"/>
                <a:gd name="connsiteX20" fmla="*/ 149011 w 379955"/>
                <a:gd name="connsiteY20" fmla="*/ 499831 h 558037"/>
                <a:gd name="connsiteX21" fmla="*/ 186607 w 379955"/>
                <a:gd name="connsiteY21" fmla="*/ 455469 h 558037"/>
                <a:gd name="connsiteX22" fmla="*/ 271640 w 379955"/>
                <a:gd name="connsiteY22" fmla="*/ 369437 h 558037"/>
                <a:gd name="connsiteX23" fmla="*/ 378893 w 379955"/>
                <a:gd name="connsiteY23" fmla="*/ 283788 h 558037"/>
                <a:gd name="connsiteX24" fmla="*/ 336145 w 379955"/>
                <a:gd name="connsiteY24" fmla="*/ 234814 h 558037"/>
                <a:gd name="connsiteX25" fmla="*/ 26920 w 379955"/>
                <a:gd name="connsiteY25" fmla="*/ 17003 h 558037"/>
                <a:gd name="connsiteX26" fmla="*/ 61979 w 379955"/>
                <a:gd name="connsiteY26" fmla="*/ 10929 h 558037"/>
                <a:gd name="connsiteX27" fmla="*/ 61979 w 379955"/>
                <a:gd name="connsiteY27" fmla="*/ 10929 h 558037"/>
                <a:gd name="connsiteX28" fmla="*/ 61979 w 379955"/>
                <a:gd name="connsiteY28" fmla="*/ 10929 h 558037"/>
                <a:gd name="connsiteX29" fmla="*/ 85429 w 379955"/>
                <a:gd name="connsiteY29" fmla="*/ 21693 h 558037"/>
                <a:gd name="connsiteX30" fmla="*/ 20385 w 379955"/>
                <a:gd name="connsiteY30" fmla="*/ 22999 h 558037"/>
                <a:gd name="connsiteX31" fmla="*/ 26920 w 379955"/>
                <a:gd name="connsiteY31" fmla="*/ 17003 h 558037"/>
                <a:gd name="connsiteX32" fmla="*/ 17233 w 379955"/>
                <a:gd name="connsiteY32" fmla="*/ 33148 h 558037"/>
                <a:gd name="connsiteX33" fmla="*/ 95731 w 379955"/>
                <a:gd name="connsiteY33" fmla="*/ 30919 h 558037"/>
                <a:gd name="connsiteX34" fmla="*/ 118258 w 379955"/>
                <a:gd name="connsiteY34" fmla="*/ 52292 h 558037"/>
                <a:gd name="connsiteX35" fmla="*/ 23307 w 379955"/>
                <a:gd name="connsiteY35" fmla="*/ 56674 h 558037"/>
                <a:gd name="connsiteX36" fmla="*/ 17233 w 379955"/>
                <a:gd name="connsiteY36" fmla="*/ 33148 h 558037"/>
                <a:gd name="connsiteX37" fmla="*/ 28689 w 379955"/>
                <a:gd name="connsiteY37" fmla="*/ 66823 h 558037"/>
                <a:gd name="connsiteX38" fmla="*/ 109186 w 379955"/>
                <a:gd name="connsiteY38" fmla="*/ 62979 h 558037"/>
                <a:gd name="connsiteX39" fmla="*/ 150011 w 379955"/>
                <a:gd name="connsiteY39" fmla="*/ 82046 h 558037"/>
                <a:gd name="connsiteX40" fmla="*/ 65747 w 379955"/>
                <a:gd name="connsiteY40" fmla="*/ 82431 h 558037"/>
                <a:gd name="connsiteX41" fmla="*/ 28689 w 379955"/>
                <a:gd name="connsiteY41" fmla="*/ 66823 h 558037"/>
                <a:gd name="connsiteX42" fmla="*/ 48371 w 379955"/>
                <a:gd name="connsiteY42" fmla="*/ 93502 h 558037"/>
                <a:gd name="connsiteX43" fmla="*/ 164849 w 379955"/>
                <a:gd name="connsiteY43" fmla="*/ 96731 h 558037"/>
                <a:gd name="connsiteX44" fmla="*/ 186146 w 379955"/>
                <a:gd name="connsiteY44" fmla="*/ 115106 h 558037"/>
                <a:gd name="connsiteX45" fmla="*/ 70975 w 379955"/>
                <a:gd name="connsiteY45" fmla="*/ 118796 h 558037"/>
                <a:gd name="connsiteX46" fmla="*/ 48371 w 379955"/>
                <a:gd name="connsiteY46" fmla="*/ 93502 h 558037"/>
                <a:gd name="connsiteX47" fmla="*/ 80893 w 379955"/>
                <a:gd name="connsiteY47" fmla="*/ 129329 h 558037"/>
                <a:gd name="connsiteX48" fmla="*/ 164542 w 379955"/>
                <a:gd name="connsiteY48" fmla="*/ 126562 h 558037"/>
                <a:gd name="connsiteX49" fmla="*/ 220128 w 379955"/>
                <a:gd name="connsiteY49" fmla="*/ 146244 h 558037"/>
                <a:gd name="connsiteX50" fmla="*/ 131482 w 379955"/>
                <a:gd name="connsiteY50" fmla="*/ 151472 h 558037"/>
                <a:gd name="connsiteX51" fmla="*/ 80893 w 379955"/>
                <a:gd name="connsiteY51" fmla="*/ 129329 h 558037"/>
                <a:gd name="connsiteX52" fmla="*/ 132481 w 379955"/>
                <a:gd name="connsiteY52" fmla="*/ 181687 h 558037"/>
                <a:gd name="connsiteX53" fmla="*/ 113952 w 379955"/>
                <a:gd name="connsiteY53" fmla="*/ 163158 h 558037"/>
                <a:gd name="connsiteX54" fmla="*/ 205598 w 379955"/>
                <a:gd name="connsiteY54" fmla="*/ 156700 h 558037"/>
                <a:gd name="connsiteX55" fmla="*/ 260646 w 379955"/>
                <a:gd name="connsiteY55" fmla="*/ 183532 h 558037"/>
                <a:gd name="connsiteX56" fmla="*/ 170385 w 379955"/>
                <a:gd name="connsiteY56" fmla="*/ 183071 h 558037"/>
                <a:gd name="connsiteX57" fmla="*/ 132481 w 379955"/>
                <a:gd name="connsiteY57" fmla="*/ 181687 h 558037"/>
                <a:gd name="connsiteX58" fmla="*/ 174075 w 379955"/>
                <a:gd name="connsiteY58" fmla="*/ 219129 h 558037"/>
                <a:gd name="connsiteX59" fmla="*/ 147550 w 379955"/>
                <a:gd name="connsiteY59" fmla="*/ 196602 h 558037"/>
                <a:gd name="connsiteX60" fmla="*/ 243655 w 379955"/>
                <a:gd name="connsiteY60" fmla="*/ 193066 h 558037"/>
                <a:gd name="connsiteX61" fmla="*/ 296935 w 379955"/>
                <a:gd name="connsiteY61" fmla="*/ 217515 h 558037"/>
                <a:gd name="connsiteX62" fmla="*/ 174075 w 379955"/>
                <a:gd name="connsiteY62" fmla="*/ 219129 h 558037"/>
                <a:gd name="connsiteX63" fmla="*/ 200908 w 379955"/>
                <a:gd name="connsiteY63" fmla="*/ 251113 h 558037"/>
                <a:gd name="connsiteX64" fmla="*/ 180764 w 379955"/>
                <a:gd name="connsiteY64" fmla="*/ 229970 h 558037"/>
                <a:gd name="connsiteX65" fmla="*/ 322998 w 379955"/>
                <a:gd name="connsiteY65" fmla="*/ 242579 h 558037"/>
                <a:gd name="connsiteX66" fmla="*/ 322998 w 379955"/>
                <a:gd name="connsiteY66" fmla="*/ 242579 h 558037"/>
                <a:gd name="connsiteX67" fmla="*/ 323075 w 379955"/>
                <a:gd name="connsiteY67" fmla="*/ 242655 h 558037"/>
                <a:gd name="connsiteX68" fmla="*/ 339221 w 379955"/>
                <a:gd name="connsiteY68" fmla="*/ 258801 h 558037"/>
                <a:gd name="connsiteX69" fmla="*/ 237504 w 379955"/>
                <a:gd name="connsiteY69" fmla="*/ 255034 h 558037"/>
                <a:gd name="connsiteX70" fmla="*/ 200908 w 379955"/>
                <a:gd name="connsiteY70" fmla="*/ 251113 h 558037"/>
                <a:gd name="connsiteX71" fmla="*/ 40913 w 379955"/>
                <a:gd name="connsiteY71" fmla="*/ 542424 h 558037"/>
                <a:gd name="connsiteX72" fmla="*/ 19386 w 379955"/>
                <a:gd name="connsiteY72" fmla="*/ 512363 h 558037"/>
                <a:gd name="connsiteX73" fmla="*/ 110032 w 379955"/>
                <a:gd name="connsiteY73" fmla="*/ 517360 h 558037"/>
                <a:gd name="connsiteX74" fmla="*/ 40913 w 379955"/>
                <a:gd name="connsiteY74" fmla="*/ 542424 h 558037"/>
                <a:gd name="connsiteX75" fmla="*/ 133097 w 379955"/>
                <a:gd name="connsiteY75" fmla="*/ 498447 h 558037"/>
                <a:gd name="connsiteX76" fmla="*/ 100882 w 379955"/>
                <a:gd name="connsiteY76" fmla="*/ 505674 h 558037"/>
                <a:gd name="connsiteX77" fmla="*/ 21692 w 379955"/>
                <a:gd name="connsiteY77" fmla="*/ 501522 h 558037"/>
                <a:gd name="connsiteX78" fmla="*/ 35993 w 379955"/>
                <a:gd name="connsiteY78" fmla="*/ 472383 h 558037"/>
                <a:gd name="connsiteX79" fmla="*/ 101728 w 379955"/>
                <a:gd name="connsiteY79" fmla="*/ 474228 h 558037"/>
                <a:gd name="connsiteX80" fmla="*/ 102036 w 379955"/>
                <a:gd name="connsiteY80" fmla="*/ 474228 h 558037"/>
                <a:gd name="connsiteX81" fmla="*/ 102036 w 379955"/>
                <a:gd name="connsiteY81" fmla="*/ 474228 h 558037"/>
                <a:gd name="connsiteX82" fmla="*/ 102036 w 379955"/>
                <a:gd name="connsiteY82" fmla="*/ 474228 h 558037"/>
                <a:gd name="connsiteX83" fmla="*/ 154778 w 379955"/>
                <a:gd name="connsiteY83" fmla="*/ 474228 h 558037"/>
                <a:gd name="connsiteX84" fmla="*/ 133097 w 379955"/>
                <a:gd name="connsiteY84" fmla="*/ 498447 h 558037"/>
                <a:gd name="connsiteX85" fmla="*/ 163619 w 379955"/>
                <a:gd name="connsiteY85" fmla="*/ 464310 h 558037"/>
                <a:gd name="connsiteX86" fmla="*/ 160698 w 379955"/>
                <a:gd name="connsiteY86" fmla="*/ 463311 h 558037"/>
                <a:gd name="connsiteX87" fmla="*/ 160698 w 379955"/>
                <a:gd name="connsiteY87" fmla="*/ 463311 h 558037"/>
                <a:gd name="connsiteX88" fmla="*/ 160621 w 379955"/>
                <a:gd name="connsiteY88" fmla="*/ 463311 h 558037"/>
                <a:gd name="connsiteX89" fmla="*/ 102266 w 379955"/>
                <a:gd name="connsiteY89" fmla="*/ 463388 h 558037"/>
                <a:gd name="connsiteX90" fmla="*/ 102036 w 379955"/>
                <a:gd name="connsiteY90" fmla="*/ 463311 h 558037"/>
                <a:gd name="connsiteX91" fmla="*/ 102036 w 379955"/>
                <a:gd name="connsiteY91" fmla="*/ 463311 h 558037"/>
                <a:gd name="connsiteX92" fmla="*/ 102036 w 379955"/>
                <a:gd name="connsiteY92" fmla="*/ 463311 h 558037"/>
                <a:gd name="connsiteX93" fmla="*/ 102036 w 379955"/>
                <a:gd name="connsiteY93" fmla="*/ 463311 h 558037"/>
                <a:gd name="connsiteX94" fmla="*/ 42528 w 379955"/>
                <a:gd name="connsiteY94" fmla="*/ 462850 h 558037"/>
                <a:gd name="connsiteX95" fmla="*/ 59827 w 379955"/>
                <a:gd name="connsiteY95" fmla="*/ 441784 h 558037"/>
                <a:gd name="connsiteX96" fmla="*/ 94578 w 379955"/>
                <a:gd name="connsiteY96" fmla="*/ 439862 h 558037"/>
                <a:gd name="connsiteX97" fmla="*/ 186607 w 379955"/>
                <a:gd name="connsiteY97" fmla="*/ 439400 h 558037"/>
                <a:gd name="connsiteX98" fmla="*/ 163619 w 379955"/>
                <a:gd name="connsiteY98" fmla="*/ 464310 h 558037"/>
                <a:gd name="connsiteX99" fmla="*/ 196525 w 379955"/>
                <a:gd name="connsiteY99" fmla="*/ 428944 h 558037"/>
                <a:gd name="connsiteX100" fmla="*/ 195372 w 379955"/>
                <a:gd name="connsiteY100" fmla="*/ 428713 h 558037"/>
                <a:gd name="connsiteX101" fmla="*/ 195218 w 379955"/>
                <a:gd name="connsiteY101" fmla="*/ 428713 h 558037"/>
                <a:gd name="connsiteX102" fmla="*/ 75203 w 379955"/>
                <a:gd name="connsiteY102" fmla="*/ 426330 h 558037"/>
                <a:gd name="connsiteX103" fmla="*/ 102189 w 379955"/>
                <a:gd name="connsiteY103" fmla="*/ 404649 h 558037"/>
                <a:gd name="connsiteX104" fmla="*/ 102343 w 379955"/>
                <a:gd name="connsiteY104" fmla="*/ 404649 h 558037"/>
                <a:gd name="connsiteX105" fmla="*/ 102343 w 379955"/>
                <a:gd name="connsiteY105" fmla="*/ 404649 h 558037"/>
                <a:gd name="connsiteX106" fmla="*/ 102343 w 379955"/>
                <a:gd name="connsiteY106" fmla="*/ 404649 h 558037"/>
                <a:gd name="connsiteX107" fmla="*/ 102343 w 379955"/>
                <a:gd name="connsiteY107" fmla="*/ 404649 h 558037"/>
                <a:gd name="connsiteX108" fmla="*/ 217053 w 379955"/>
                <a:gd name="connsiteY108" fmla="*/ 407570 h 558037"/>
                <a:gd name="connsiteX109" fmla="*/ 196525 w 379955"/>
                <a:gd name="connsiteY109" fmla="*/ 428944 h 558037"/>
                <a:gd name="connsiteX110" fmla="*/ 226279 w 379955"/>
                <a:gd name="connsiteY110" fmla="*/ 398268 h 558037"/>
                <a:gd name="connsiteX111" fmla="*/ 222819 w 379955"/>
                <a:gd name="connsiteY111" fmla="*/ 396884 h 558037"/>
                <a:gd name="connsiteX112" fmla="*/ 222666 w 379955"/>
                <a:gd name="connsiteY112" fmla="*/ 396884 h 558037"/>
                <a:gd name="connsiteX113" fmla="*/ 222666 w 379955"/>
                <a:gd name="connsiteY113" fmla="*/ 396884 h 558037"/>
                <a:gd name="connsiteX114" fmla="*/ 222666 w 379955"/>
                <a:gd name="connsiteY114" fmla="*/ 396884 h 558037"/>
                <a:gd name="connsiteX115" fmla="*/ 222666 w 379955"/>
                <a:gd name="connsiteY115" fmla="*/ 396884 h 558037"/>
                <a:gd name="connsiteX116" fmla="*/ 111031 w 379955"/>
                <a:gd name="connsiteY116" fmla="*/ 394039 h 558037"/>
                <a:gd name="connsiteX117" fmla="*/ 153624 w 379955"/>
                <a:gd name="connsiteY117" fmla="*/ 371820 h 558037"/>
                <a:gd name="connsiteX118" fmla="*/ 248498 w 379955"/>
                <a:gd name="connsiteY118" fmla="*/ 376356 h 558037"/>
                <a:gd name="connsiteX119" fmla="*/ 226279 w 379955"/>
                <a:gd name="connsiteY119" fmla="*/ 398268 h 558037"/>
                <a:gd name="connsiteX120" fmla="*/ 258724 w 379955"/>
                <a:gd name="connsiteY120" fmla="*/ 366515 h 558037"/>
                <a:gd name="connsiteX121" fmla="*/ 226817 w 379955"/>
                <a:gd name="connsiteY121" fmla="*/ 364285 h 558037"/>
                <a:gd name="connsiteX122" fmla="*/ 146782 w 379955"/>
                <a:gd name="connsiteY122" fmla="*/ 360441 h 558037"/>
                <a:gd name="connsiteX123" fmla="*/ 183224 w 379955"/>
                <a:gd name="connsiteY123" fmla="*/ 344987 h 558037"/>
                <a:gd name="connsiteX124" fmla="*/ 281943 w 379955"/>
                <a:gd name="connsiteY124" fmla="*/ 344987 h 558037"/>
                <a:gd name="connsiteX125" fmla="*/ 258724 w 379955"/>
                <a:gd name="connsiteY125" fmla="*/ 366515 h 558037"/>
                <a:gd name="connsiteX126" fmla="*/ 303163 w 379955"/>
                <a:gd name="connsiteY126" fmla="*/ 326228 h 558037"/>
                <a:gd name="connsiteX127" fmla="*/ 289862 w 379955"/>
                <a:gd name="connsiteY127" fmla="*/ 334224 h 558037"/>
                <a:gd name="connsiteX128" fmla="*/ 174152 w 379955"/>
                <a:gd name="connsiteY128" fmla="*/ 333455 h 558037"/>
                <a:gd name="connsiteX129" fmla="*/ 193143 w 379955"/>
                <a:gd name="connsiteY129" fmla="*/ 313388 h 558037"/>
                <a:gd name="connsiteX130" fmla="*/ 225049 w 379955"/>
                <a:gd name="connsiteY130" fmla="*/ 305393 h 558037"/>
                <a:gd name="connsiteX131" fmla="*/ 325228 w 379955"/>
                <a:gd name="connsiteY131" fmla="*/ 307545 h 558037"/>
                <a:gd name="connsiteX132" fmla="*/ 303163 w 379955"/>
                <a:gd name="connsiteY132" fmla="*/ 326228 h 558037"/>
                <a:gd name="connsiteX133" fmla="*/ 335377 w 379955"/>
                <a:gd name="connsiteY133" fmla="*/ 299165 h 558037"/>
                <a:gd name="connsiteX134" fmla="*/ 335377 w 379955"/>
                <a:gd name="connsiteY134" fmla="*/ 299165 h 558037"/>
                <a:gd name="connsiteX135" fmla="*/ 209518 w 379955"/>
                <a:gd name="connsiteY135" fmla="*/ 295090 h 558037"/>
                <a:gd name="connsiteX136" fmla="*/ 214747 w 379955"/>
                <a:gd name="connsiteY136" fmla="*/ 267258 h 558037"/>
                <a:gd name="connsiteX137" fmla="*/ 350753 w 379955"/>
                <a:gd name="connsiteY137" fmla="*/ 270334 h 558037"/>
                <a:gd name="connsiteX138" fmla="*/ 360518 w 379955"/>
                <a:gd name="connsiteY138" fmla="*/ 279713 h 558037"/>
                <a:gd name="connsiteX139" fmla="*/ 335377 w 379955"/>
                <a:gd name="connsiteY139" fmla="*/ 299165 h 5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9955" h="558037">
                  <a:moveTo>
                    <a:pt x="336145" y="234814"/>
                  </a:moveTo>
                  <a:cubicBezTo>
                    <a:pt x="336145" y="234814"/>
                    <a:pt x="336145" y="234814"/>
                    <a:pt x="336145" y="234814"/>
                  </a:cubicBezTo>
                  <a:cubicBezTo>
                    <a:pt x="272947" y="173230"/>
                    <a:pt x="200908" y="113568"/>
                    <a:pt x="136787" y="54061"/>
                  </a:cubicBezTo>
                  <a:cubicBezTo>
                    <a:pt x="124639" y="42759"/>
                    <a:pt x="111415" y="25614"/>
                    <a:pt x="97423" y="17618"/>
                  </a:cubicBezTo>
                  <a:cubicBezTo>
                    <a:pt x="97423" y="17618"/>
                    <a:pt x="97423" y="17618"/>
                    <a:pt x="97423" y="17618"/>
                  </a:cubicBezTo>
                  <a:cubicBezTo>
                    <a:pt x="88043" y="8853"/>
                    <a:pt x="75588" y="473"/>
                    <a:pt x="62287" y="88"/>
                  </a:cubicBezTo>
                  <a:cubicBezTo>
                    <a:pt x="62210" y="88"/>
                    <a:pt x="62210" y="88"/>
                    <a:pt x="62133" y="88"/>
                  </a:cubicBezTo>
                  <a:cubicBezTo>
                    <a:pt x="47448" y="-373"/>
                    <a:pt x="30227" y="704"/>
                    <a:pt x="18002" y="9853"/>
                  </a:cubicBezTo>
                  <a:cubicBezTo>
                    <a:pt x="-10906" y="31611"/>
                    <a:pt x="-3448" y="53292"/>
                    <a:pt x="29304" y="90272"/>
                  </a:cubicBezTo>
                  <a:cubicBezTo>
                    <a:pt x="37684" y="99729"/>
                    <a:pt x="55829" y="118642"/>
                    <a:pt x="64824" y="128176"/>
                  </a:cubicBezTo>
                  <a:cubicBezTo>
                    <a:pt x="69975" y="138478"/>
                    <a:pt x="85429" y="152856"/>
                    <a:pt x="93194" y="161005"/>
                  </a:cubicBezTo>
                  <a:cubicBezTo>
                    <a:pt x="103112" y="171385"/>
                    <a:pt x="117951" y="182686"/>
                    <a:pt x="129098" y="193681"/>
                  </a:cubicBezTo>
                  <a:cubicBezTo>
                    <a:pt x="154701" y="219129"/>
                    <a:pt x="191758" y="246346"/>
                    <a:pt x="209365" y="278560"/>
                  </a:cubicBezTo>
                  <a:cubicBezTo>
                    <a:pt x="203752" y="285172"/>
                    <a:pt x="195449" y="291630"/>
                    <a:pt x="190836" y="298473"/>
                  </a:cubicBezTo>
                  <a:cubicBezTo>
                    <a:pt x="174537" y="322460"/>
                    <a:pt x="146935" y="345602"/>
                    <a:pt x="125793" y="365515"/>
                  </a:cubicBezTo>
                  <a:cubicBezTo>
                    <a:pt x="107110" y="383122"/>
                    <a:pt x="87889" y="400113"/>
                    <a:pt x="68822" y="417335"/>
                  </a:cubicBezTo>
                  <a:cubicBezTo>
                    <a:pt x="65977" y="419872"/>
                    <a:pt x="60749" y="423101"/>
                    <a:pt x="59058" y="426561"/>
                  </a:cubicBezTo>
                  <a:cubicBezTo>
                    <a:pt x="54060" y="435710"/>
                    <a:pt x="37377" y="448934"/>
                    <a:pt x="26613" y="463542"/>
                  </a:cubicBezTo>
                  <a:cubicBezTo>
                    <a:pt x="4855" y="493065"/>
                    <a:pt x="-9599" y="532814"/>
                    <a:pt x="27459" y="553034"/>
                  </a:cubicBezTo>
                  <a:cubicBezTo>
                    <a:pt x="59135" y="570332"/>
                    <a:pt x="101267" y="538580"/>
                    <a:pt x="126869" y="521512"/>
                  </a:cubicBezTo>
                  <a:cubicBezTo>
                    <a:pt x="128253" y="520666"/>
                    <a:pt x="137863" y="512286"/>
                    <a:pt x="149011" y="499831"/>
                  </a:cubicBezTo>
                  <a:cubicBezTo>
                    <a:pt x="164311" y="482763"/>
                    <a:pt x="182533" y="459851"/>
                    <a:pt x="186607" y="455469"/>
                  </a:cubicBezTo>
                  <a:cubicBezTo>
                    <a:pt x="213978" y="425869"/>
                    <a:pt x="242194" y="396960"/>
                    <a:pt x="271640" y="369437"/>
                  </a:cubicBezTo>
                  <a:cubicBezTo>
                    <a:pt x="303470" y="339606"/>
                    <a:pt x="349293" y="314849"/>
                    <a:pt x="378893" y="283788"/>
                  </a:cubicBezTo>
                  <a:cubicBezTo>
                    <a:pt x="387888" y="274255"/>
                    <a:pt x="336838" y="235505"/>
                    <a:pt x="336145" y="234814"/>
                  </a:cubicBezTo>
                  <a:close/>
                  <a:moveTo>
                    <a:pt x="26920" y="17003"/>
                  </a:moveTo>
                  <a:cubicBezTo>
                    <a:pt x="37069" y="10929"/>
                    <a:pt x="50601" y="10544"/>
                    <a:pt x="61979" y="10929"/>
                  </a:cubicBezTo>
                  <a:cubicBezTo>
                    <a:pt x="61979" y="10929"/>
                    <a:pt x="61979" y="10929"/>
                    <a:pt x="61979" y="10929"/>
                  </a:cubicBezTo>
                  <a:cubicBezTo>
                    <a:pt x="61979" y="10929"/>
                    <a:pt x="61979" y="10929"/>
                    <a:pt x="61979" y="10929"/>
                  </a:cubicBezTo>
                  <a:cubicBezTo>
                    <a:pt x="70898" y="11852"/>
                    <a:pt x="78586" y="16234"/>
                    <a:pt x="85429" y="21693"/>
                  </a:cubicBezTo>
                  <a:cubicBezTo>
                    <a:pt x="65208" y="24460"/>
                    <a:pt x="40529" y="28151"/>
                    <a:pt x="20385" y="22999"/>
                  </a:cubicBezTo>
                  <a:cubicBezTo>
                    <a:pt x="22154" y="20540"/>
                    <a:pt x="24383" y="18541"/>
                    <a:pt x="26920" y="17003"/>
                  </a:cubicBezTo>
                  <a:close/>
                  <a:moveTo>
                    <a:pt x="17233" y="33148"/>
                  </a:moveTo>
                  <a:cubicBezTo>
                    <a:pt x="41682" y="39376"/>
                    <a:pt x="71282" y="35531"/>
                    <a:pt x="95731" y="30919"/>
                  </a:cubicBezTo>
                  <a:cubicBezTo>
                    <a:pt x="103189" y="38069"/>
                    <a:pt x="110723" y="45219"/>
                    <a:pt x="118258" y="52292"/>
                  </a:cubicBezTo>
                  <a:cubicBezTo>
                    <a:pt x="87120" y="51216"/>
                    <a:pt x="54060" y="51600"/>
                    <a:pt x="23307" y="56674"/>
                  </a:cubicBezTo>
                  <a:cubicBezTo>
                    <a:pt x="19924" y="49524"/>
                    <a:pt x="16772" y="41298"/>
                    <a:pt x="17233" y="33148"/>
                  </a:cubicBezTo>
                  <a:close/>
                  <a:moveTo>
                    <a:pt x="28689" y="66823"/>
                  </a:moveTo>
                  <a:cubicBezTo>
                    <a:pt x="55214" y="63363"/>
                    <a:pt x="82507" y="62825"/>
                    <a:pt x="109186" y="62979"/>
                  </a:cubicBezTo>
                  <a:cubicBezTo>
                    <a:pt x="130098" y="63133"/>
                    <a:pt x="135634" y="68745"/>
                    <a:pt x="150011" y="82046"/>
                  </a:cubicBezTo>
                  <a:cubicBezTo>
                    <a:pt x="122102" y="79970"/>
                    <a:pt x="93655" y="82046"/>
                    <a:pt x="65747" y="82431"/>
                  </a:cubicBezTo>
                  <a:cubicBezTo>
                    <a:pt x="44834" y="82738"/>
                    <a:pt x="38914" y="83968"/>
                    <a:pt x="28689" y="66823"/>
                  </a:cubicBezTo>
                  <a:close/>
                  <a:moveTo>
                    <a:pt x="48371" y="93502"/>
                  </a:moveTo>
                  <a:cubicBezTo>
                    <a:pt x="84967" y="93194"/>
                    <a:pt x="130559" y="84737"/>
                    <a:pt x="164849" y="96731"/>
                  </a:cubicBezTo>
                  <a:cubicBezTo>
                    <a:pt x="171769" y="100652"/>
                    <a:pt x="179611" y="109109"/>
                    <a:pt x="186146" y="115106"/>
                  </a:cubicBezTo>
                  <a:cubicBezTo>
                    <a:pt x="147704" y="115721"/>
                    <a:pt x="109339" y="117259"/>
                    <a:pt x="70975" y="118796"/>
                  </a:cubicBezTo>
                  <a:cubicBezTo>
                    <a:pt x="63209" y="110493"/>
                    <a:pt x="55675" y="102190"/>
                    <a:pt x="48371" y="93502"/>
                  </a:cubicBezTo>
                  <a:close/>
                  <a:moveTo>
                    <a:pt x="80893" y="129329"/>
                  </a:moveTo>
                  <a:cubicBezTo>
                    <a:pt x="108724" y="128022"/>
                    <a:pt x="136633" y="127330"/>
                    <a:pt x="164542" y="126562"/>
                  </a:cubicBezTo>
                  <a:cubicBezTo>
                    <a:pt x="198140" y="125639"/>
                    <a:pt x="196295" y="124486"/>
                    <a:pt x="220128" y="146244"/>
                  </a:cubicBezTo>
                  <a:cubicBezTo>
                    <a:pt x="190452" y="144322"/>
                    <a:pt x="161005" y="149473"/>
                    <a:pt x="131482" y="151472"/>
                  </a:cubicBezTo>
                  <a:cubicBezTo>
                    <a:pt x="104496" y="153394"/>
                    <a:pt x="98422" y="147859"/>
                    <a:pt x="80893" y="129329"/>
                  </a:cubicBezTo>
                  <a:close/>
                  <a:moveTo>
                    <a:pt x="132481" y="181687"/>
                  </a:moveTo>
                  <a:cubicBezTo>
                    <a:pt x="126254" y="175536"/>
                    <a:pt x="120103" y="169386"/>
                    <a:pt x="113952" y="163158"/>
                  </a:cubicBezTo>
                  <a:cubicBezTo>
                    <a:pt x="144629" y="162697"/>
                    <a:pt x="174921" y="157008"/>
                    <a:pt x="205598" y="156700"/>
                  </a:cubicBezTo>
                  <a:cubicBezTo>
                    <a:pt x="232891" y="156469"/>
                    <a:pt x="241656" y="166080"/>
                    <a:pt x="260646" y="183532"/>
                  </a:cubicBezTo>
                  <a:cubicBezTo>
                    <a:pt x="230815" y="180610"/>
                    <a:pt x="200293" y="180764"/>
                    <a:pt x="170385" y="183071"/>
                  </a:cubicBezTo>
                  <a:cubicBezTo>
                    <a:pt x="157084" y="184070"/>
                    <a:pt x="142169" y="191297"/>
                    <a:pt x="132481" y="181687"/>
                  </a:cubicBezTo>
                  <a:close/>
                  <a:moveTo>
                    <a:pt x="174075" y="219129"/>
                  </a:moveTo>
                  <a:cubicBezTo>
                    <a:pt x="164926" y="219129"/>
                    <a:pt x="154547" y="203522"/>
                    <a:pt x="147550" y="196602"/>
                  </a:cubicBezTo>
                  <a:cubicBezTo>
                    <a:pt x="178534" y="190452"/>
                    <a:pt x="212286" y="191605"/>
                    <a:pt x="243655" y="193066"/>
                  </a:cubicBezTo>
                  <a:cubicBezTo>
                    <a:pt x="269718" y="194296"/>
                    <a:pt x="278944" y="200446"/>
                    <a:pt x="296935" y="217515"/>
                  </a:cubicBezTo>
                  <a:cubicBezTo>
                    <a:pt x="256187" y="211595"/>
                    <a:pt x="214977" y="219283"/>
                    <a:pt x="174075" y="219129"/>
                  </a:cubicBezTo>
                  <a:close/>
                  <a:moveTo>
                    <a:pt x="200908" y="251113"/>
                  </a:moveTo>
                  <a:cubicBezTo>
                    <a:pt x="194296" y="243963"/>
                    <a:pt x="187530" y="236889"/>
                    <a:pt x="180764" y="229970"/>
                  </a:cubicBezTo>
                  <a:cubicBezTo>
                    <a:pt x="224203" y="229047"/>
                    <a:pt x="288401" y="209057"/>
                    <a:pt x="322998" y="242579"/>
                  </a:cubicBezTo>
                  <a:cubicBezTo>
                    <a:pt x="322998" y="242579"/>
                    <a:pt x="322998" y="242579"/>
                    <a:pt x="322998" y="242579"/>
                  </a:cubicBezTo>
                  <a:cubicBezTo>
                    <a:pt x="322998" y="242579"/>
                    <a:pt x="322998" y="242579"/>
                    <a:pt x="323075" y="242655"/>
                  </a:cubicBezTo>
                  <a:cubicBezTo>
                    <a:pt x="328534" y="247960"/>
                    <a:pt x="333916" y="253419"/>
                    <a:pt x="339221" y="258801"/>
                  </a:cubicBezTo>
                  <a:cubicBezTo>
                    <a:pt x="305392" y="256879"/>
                    <a:pt x="271410" y="254188"/>
                    <a:pt x="237504" y="255034"/>
                  </a:cubicBezTo>
                  <a:cubicBezTo>
                    <a:pt x="224588" y="255341"/>
                    <a:pt x="209903" y="260877"/>
                    <a:pt x="200908" y="251113"/>
                  </a:cubicBezTo>
                  <a:close/>
                  <a:moveTo>
                    <a:pt x="40913" y="542424"/>
                  </a:moveTo>
                  <a:cubicBezTo>
                    <a:pt x="26382" y="537888"/>
                    <a:pt x="17848" y="527509"/>
                    <a:pt x="19386" y="512363"/>
                  </a:cubicBezTo>
                  <a:cubicBezTo>
                    <a:pt x="49678" y="512901"/>
                    <a:pt x="79816" y="515284"/>
                    <a:pt x="110032" y="517360"/>
                  </a:cubicBezTo>
                  <a:cubicBezTo>
                    <a:pt x="92425" y="528508"/>
                    <a:pt x="63440" y="550343"/>
                    <a:pt x="40913" y="542424"/>
                  </a:cubicBezTo>
                  <a:close/>
                  <a:moveTo>
                    <a:pt x="133097" y="498447"/>
                  </a:moveTo>
                  <a:cubicBezTo>
                    <a:pt x="123409" y="509441"/>
                    <a:pt x="115183" y="506904"/>
                    <a:pt x="100882" y="505674"/>
                  </a:cubicBezTo>
                  <a:cubicBezTo>
                    <a:pt x="74665" y="503367"/>
                    <a:pt x="47987" y="502137"/>
                    <a:pt x="21692" y="501522"/>
                  </a:cubicBezTo>
                  <a:cubicBezTo>
                    <a:pt x="24768" y="491066"/>
                    <a:pt x="30150" y="481455"/>
                    <a:pt x="35993" y="472383"/>
                  </a:cubicBezTo>
                  <a:cubicBezTo>
                    <a:pt x="57597" y="478765"/>
                    <a:pt x="79816" y="472921"/>
                    <a:pt x="101728" y="474228"/>
                  </a:cubicBezTo>
                  <a:cubicBezTo>
                    <a:pt x="101805" y="474228"/>
                    <a:pt x="101959" y="474228"/>
                    <a:pt x="102036" y="474228"/>
                  </a:cubicBezTo>
                  <a:lnTo>
                    <a:pt x="102036" y="474228"/>
                  </a:lnTo>
                  <a:lnTo>
                    <a:pt x="102036" y="474228"/>
                  </a:lnTo>
                  <a:cubicBezTo>
                    <a:pt x="119642" y="474997"/>
                    <a:pt x="137171" y="474152"/>
                    <a:pt x="154778" y="474228"/>
                  </a:cubicBezTo>
                  <a:cubicBezTo>
                    <a:pt x="147474" y="482224"/>
                    <a:pt x="140247" y="490297"/>
                    <a:pt x="133097" y="498447"/>
                  </a:cubicBezTo>
                  <a:close/>
                  <a:moveTo>
                    <a:pt x="163619" y="464310"/>
                  </a:moveTo>
                  <a:cubicBezTo>
                    <a:pt x="162697" y="463772"/>
                    <a:pt x="161774" y="463311"/>
                    <a:pt x="160698" y="463311"/>
                  </a:cubicBezTo>
                  <a:cubicBezTo>
                    <a:pt x="160698" y="463311"/>
                    <a:pt x="160698" y="463311"/>
                    <a:pt x="160698" y="463311"/>
                  </a:cubicBezTo>
                  <a:cubicBezTo>
                    <a:pt x="160698" y="463311"/>
                    <a:pt x="160621" y="463311"/>
                    <a:pt x="160621" y="463311"/>
                  </a:cubicBezTo>
                  <a:cubicBezTo>
                    <a:pt x="141169" y="463080"/>
                    <a:pt x="121641" y="464156"/>
                    <a:pt x="102266" y="463388"/>
                  </a:cubicBezTo>
                  <a:cubicBezTo>
                    <a:pt x="102266" y="463311"/>
                    <a:pt x="102113" y="463311"/>
                    <a:pt x="102036" y="463311"/>
                  </a:cubicBezTo>
                  <a:cubicBezTo>
                    <a:pt x="102036" y="463311"/>
                    <a:pt x="102036" y="463311"/>
                    <a:pt x="102036" y="463311"/>
                  </a:cubicBezTo>
                  <a:cubicBezTo>
                    <a:pt x="102036" y="463311"/>
                    <a:pt x="102036" y="463311"/>
                    <a:pt x="102036" y="463311"/>
                  </a:cubicBezTo>
                  <a:cubicBezTo>
                    <a:pt x="102036" y="463311"/>
                    <a:pt x="102036" y="463311"/>
                    <a:pt x="102036" y="463311"/>
                  </a:cubicBezTo>
                  <a:cubicBezTo>
                    <a:pt x="82430" y="462619"/>
                    <a:pt x="61902" y="467309"/>
                    <a:pt x="42528" y="462850"/>
                  </a:cubicBezTo>
                  <a:cubicBezTo>
                    <a:pt x="47910" y="455546"/>
                    <a:pt x="53676" y="448472"/>
                    <a:pt x="59827" y="441784"/>
                  </a:cubicBezTo>
                  <a:cubicBezTo>
                    <a:pt x="69130" y="431635"/>
                    <a:pt x="81431" y="438785"/>
                    <a:pt x="94578" y="439862"/>
                  </a:cubicBezTo>
                  <a:cubicBezTo>
                    <a:pt x="125254" y="442399"/>
                    <a:pt x="155931" y="439246"/>
                    <a:pt x="186607" y="439400"/>
                  </a:cubicBezTo>
                  <a:cubicBezTo>
                    <a:pt x="178842" y="447627"/>
                    <a:pt x="171231" y="456007"/>
                    <a:pt x="163619" y="464310"/>
                  </a:cubicBezTo>
                  <a:close/>
                  <a:moveTo>
                    <a:pt x="196525" y="428944"/>
                  </a:moveTo>
                  <a:cubicBezTo>
                    <a:pt x="196141" y="428867"/>
                    <a:pt x="195757" y="428713"/>
                    <a:pt x="195372" y="428713"/>
                  </a:cubicBezTo>
                  <a:cubicBezTo>
                    <a:pt x="195295" y="428713"/>
                    <a:pt x="195218" y="428713"/>
                    <a:pt x="195218" y="428713"/>
                  </a:cubicBezTo>
                  <a:cubicBezTo>
                    <a:pt x="155546" y="427868"/>
                    <a:pt x="114414" y="434710"/>
                    <a:pt x="75203" y="426330"/>
                  </a:cubicBezTo>
                  <a:cubicBezTo>
                    <a:pt x="82584" y="419334"/>
                    <a:pt x="93040" y="406033"/>
                    <a:pt x="102189" y="404649"/>
                  </a:cubicBezTo>
                  <a:cubicBezTo>
                    <a:pt x="102189" y="404649"/>
                    <a:pt x="102266" y="404649"/>
                    <a:pt x="102343" y="404649"/>
                  </a:cubicBezTo>
                  <a:cubicBezTo>
                    <a:pt x="102343" y="404649"/>
                    <a:pt x="102343" y="404649"/>
                    <a:pt x="102343" y="404649"/>
                  </a:cubicBezTo>
                  <a:cubicBezTo>
                    <a:pt x="102343" y="404649"/>
                    <a:pt x="102343" y="404649"/>
                    <a:pt x="102343" y="404649"/>
                  </a:cubicBezTo>
                  <a:cubicBezTo>
                    <a:pt x="102343" y="404649"/>
                    <a:pt x="102343" y="404649"/>
                    <a:pt x="102343" y="404649"/>
                  </a:cubicBezTo>
                  <a:cubicBezTo>
                    <a:pt x="140554" y="405648"/>
                    <a:pt x="178842" y="406571"/>
                    <a:pt x="217053" y="407570"/>
                  </a:cubicBezTo>
                  <a:cubicBezTo>
                    <a:pt x="210211" y="414644"/>
                    <a:pt x="203291" y="421794"/>
                    <a:pt x="196525" y="428944"/>
                  </a:cubicBezTo>
                  <a:close/>
                  <a:moveTo>
                    <a:pt x="226279" y="398268"/>
                  </a:moveTo>
                  <a:cubicBezTo>
                    <a:pt x="225280" y="397422"/>
                    <a:pt x="224127" y="396960"/>
                    <a:pt x="222819" y="396884"/>
                  </a:cubicBezTo>
                  <a:cubicBezTo>
                    <a:pt x="222819" y="396884"/>
                    <a:pt x="222742" y="396884"/>
                    <a:pt x="222666" y="396884"/>
                  </a:cubicBezTo>
                  <a:cubicBezTo>
                    <a:pt x="222666" y="396884"/>
                    <a:pt x="222666" y="396884"/>
                    <a:pt x="222666" y="396884"/>
                  </a:cubicBezTo>
                  <a:cubicBezTo>
                    <a:pt x="222666" y="396884"/>
                    <a:pt x="222666" y="396884"/>
                    <a:pt x="222666" y="396884"/>
                  </a:cubicBezTo>
                  <a:cubicBezTo>
                    <a:pt x="222666" y="396884"/>
                    <a:pt x="222666" y="396884"/>
                    <a:pt x="222666" y="396884"/>
                  </a:cubicBezTo>
                  <a:cubicBezTo>
                    <a:pt x="185454" y="395884"/>
                    <a:pt x="148243" y="394961"/>
                    <a:pt x="111031" y="394039"/>
                  </a:cubicBezTo>
                  <a:cubicBezTo>
                    <a:pt x="130482" y="376356"/>
                    <a:pt x="130098" y="370743"/>
                    <a:pt x="153624" y="371820"/>
                  </a:cubicBezTo>
                  <a:cubicBezTo>
                    <a:pt x="185224" y="373357"/>
                    <a:pt x="216899" y="374818"/>
                    <a:pt x="248498" y="376356"/>
                  </a:cubicBezTo>
                  <a:cubicBezTo>
                    <a:pt x="241041" y="383506"/>
                    <a:pt x="233583" y="390810"/>
                    <a:pt x="226279" y="398268"/>
                  </a:cubicBezTo>
                  <a:close/>
                  <a:moveTo>
                    <a:pt x="258724" y="366515"/>
                  </a:moveTo>
                  <a:cubicBezTo>
                    <a:pt x="250728" y="362056"/>
                    <a:pt x="235659" y="364746"/>
                    <a:pt x="226817" y="364285"/>
                  </a:cubicBezTo>
                  <a:cubicBezTo>
                    <a:pt x="200139" y="362978"/>
                    <a:pt x="173460" y="361748"/>
                    <a:pt x="146782" y="360441"/>
                  </a:cubicBezTo>
                  <a:cubicBezTo>
                    <a:pt x="161313" y="346448"/>
                    <a:pt x="163696" y="343450"/>
                    <a:pt x="183224" y="344987"/>
                  </a:cubicBezTo>
                  <a:cubicBezTo>
                    <a:pt x="216054" y="346986"/>
                    <a:pt x="249037" y="345295"/>
                    <a:pt x="281943" y="344987"/>
                  </a:cubicBezTo>
                  <a:cubicBezTo>
                    <a:pt x="274101" y="352138"/>
                    <a:pt x="266412" y="359288"/>
                    <a:pt x="258724" y="366515"/>
                  </a:cubicBezTo>
                  <a:close/>
                  <a:moveTo>
                    <a:pt x="303163" y="326228"/>
                  </a:moveTo>
                  <a:cubicBezTo>
                    <a:pt x="298165" y="330533"/>
                    <a:pt x="295705" y="334454"/>
                    <a:pt x="289862" y="334224"/>
                  </a:cubicBezTo>
                  <a:cubicBezTo>
                    <a:pt x="251497" y="333839"/>
                    <a:pt x="212517" y="337530"/>
                    <a:pt x="174152" y="333455"/>
                  </a:cubicBezTo>
                  <a:cubicBezTo>
                    <a:pt x="180610" y="326920"/>
                    <a:pt x="186915" y="320231"/>
                    <a:pt x="193143" y="313388"/>
                  </a:cubicBezTo>
                  <a:cubicBezTo>
                    <a:pt x="202061" y="303701"/>
                    <a:pt x="212056" y="305700"/>
                    <a:pt x="225049" y="305393"/>
                  </a:cubicBezTo>
                  <a:cubicBezTo>
                    <a:pt x="257801" y="304623"/>
                    <a:pt x="292783" y="302317"/>
                    <a:pt x="325228" y="307545"/>
                  </a:cubicBezTo>
                  <a:cubicBezTo>
                    <a:pt x="317770" y="313696"/>
                    <a:pt x="310466" y="319924"/>
                    <a:pt x="303163" y="326228"/>
                  </a:cubicBezTo>
                  <a:close/>
                  <a:moveTo>
                    <a:pt x="335377" y="299165"/>
                  </a:moveTo>
                  <a:cubicBezTo>
                    <a:pt x="335377" y="299165"/>
                    <a:pt x="335377" y="299165"/>
                    <a:pt x="335377" y="299165"/>
                  </a:cubicBezTo>
                  <a:cubicBezTo>
                    <a:pt x="296858" y="287863"/>
                    <a:pt x="249190" y="293245"/>
                    <a:pt x="209518" y="295090"/>
                  </a:cubicBezTo>
                  <a:cubicBezTo>
                    <a:pt x="224357" y="278099"/>
                    <a:pt x="225203" y="280944"/>
                    <a:pt x="214747" y="267258"/>
                  </a:cubicBezTo>
                  <a:cubicBezTo>
                    <a:pt x="259877" y="262876"/>
                    <a:pt x="305623" y="268104"/>
                    <a:pt x="350753" y="270334"/>
                  </a:cubicBezTo>
                  <a:cubicBezTo>
                    <a:pt x="353982" y="273563"/>
                    <a:pt x="357288" y="276638"/>
                    <a:pt x="360518" y="279713"/>
                  </a:cubicBezTo>
                  <a:cubicBezTo>
                    <a:pt x="351984" y="285941"/>
                    <a:pt x="343603" y="292553"/>
                    <a:pt x="335377" y="299165"/>
                  </a:cubicBezTo>
                  <a:close/>
                </a:path>
              </a:pathLst>
            </a:custGeom>
            <a:grpFill/>
            <a:ln w="7682"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BE174ED3-BD79-474D-99C8-EE1D5A80B133}"/>
                </a:ext>
              </a:extLst>
            </p:cNvPr>
            <p:cNvSpPr/>
            <p:nvPr/>
          </p:nvSpPr>
          <p:spPr>
            <a:xfrm>
              <a:off x="6069690" y="4661812"/>
              <a:ext cx="367915" cy="551807"/>
            </a:xfrm>
            <a:custGeom>
              <a:avLst/>
              <a:gdLst>
                <a:gd name="connsiteX0" fmla="*/ 364596 w 367915"/>
                <a:gd name="connsiteY0" fmla="*/ 282021 h 551807"/>
                <a:gd name="connsiteX1" fmla="*/ 362520 w 367915"/>
                <a:gd name="connsiteY1" fmla="*/ 264723 h 551807"/>
                <a:gd name="connsiteX2" fmla="*/ 305395 w 367915"/>
                <a:gd name="connsiteY2" fmla="*/ 213288 h 551807"/>
                <a:gd name="connsiteX3" fmla="*/ 283022 w 367915"/>
                <a:gd name="connsiteY3" fmla="*/ 191529 h 551807"/>
                <a:gd name="connsiteX4" fmla="*/ 283022 w 367915"/>
                <a:gd name="connsiteY4" fmla="*/ 191529 h 551807"/>
                <a:gd name="connsiteX5" fmla="*/ 114340 w 367915"/>
                <a:gd name="connsiteY5" fmla="*/ 25308 h 551807"/>
                <a:gd name="connsiteX6" fmla="*/ 17775 w 367915"/>
                <a:gd name="connsiteY6" fmla="*/ 10315 h 551807"/>
                <a:gd name="connsiteX7" fmla="*/ 12008 w 367915"/>
                <a:gd name="connsiteY7" fmla="*/ 93119 h 551807"/>
                <a:gd name="connsiteX8" fmla="*/ 12085 w 367915"/>
                <a:gd name="connsiteY8" fmla="*/ 93195 h 551807"/>
                <a:gd name="connsiteX9" fmla="*/ 12085 w 367915"/>
                <a:gd name="connsiteY9" fmla="*/ 93195 h 551807"/>
                <a:gd name="connsiteX10" fmla="*/ 106805 w 367915"/>
                <a:gd name="connsiteY10" fmla="*/ 177844 h 551807"/>
                <a:gd name="connsiteX11" fmla="*/ 202295 w 367915"/>
                <a:gd name="connsiteY11" fmla="*/ 274487 h 551807"/>
                <a:gd name="connsiteX12" fmla="*/ 106498 w 367915"/>
                <a:gd name="connsiteY12" fmla="*/ 369053 h 551807"/>
                <a:gd name="connsiteX13" fmla="*/ 39071 w 367915"/>
                <a:gd name="connsiteY13" fmla="*/ 432713 h 551807"/>
                <a:gd name="connsiteX14" fmla="*/ 7088 w 367915"/>
                <a:gd name="connsiteY14" fmla="*/ 476459 h 551807"/>
                <a:gd name="connsiteX15" fmla="*/ 41762 w 367915"/>
                <a:gd name="connsiteY15" fmla="*/ 551575 h 551807"/>
                <a:gd name="connsiteX16" fmla="*/ 41762 w 367915"/>
                <a:gd name="connsiteY16" fmla="*/ 551575 h 551807"/>
                <a:gd name="connsiteX17" fmla="*/ 41762 w 367915"/>
                <a:gd name="connsiteY17" fmla="*/ 551575 h 551807"/>
                <a:gd name="connsiteX18" fmla="*/ 173002 w 367915"/>
                <a:gd name="connsiteY18" fmla="*/ 454086 h 551807"/>
                <a:gd name="connsiteX19" fmla="*/ 304396 w 367915"/>
                <a:gd name="connsiteY19" fmla="*/ 330227 h 551807"/>
                <a:gd name="connsiteX20" fmla="*/ 364596 w 367915"/>
                <a:gd name="connsiteY20" fmla="*/ 282021 h 551807"/>
                <a:gd name="connsiteX21" fmla="*/ 30614 w 367915"/>
                <a:gd name="connsiteY21" fmla="*/ 19233 h 551807"/>
                <a:gd name="connsiteX22" fmla="*/ 105345 w 367915"/>
                <a:gd name="connsiteY22" fmla="*/ 32381 h 551807"/>
                <a:gd name="connsiteX23" fmla="*/ 107882 w 367915"/>
                <a:gd name="connsiteY23" fmla="*/ 35456 h 551807"/>
                <a:gd name="connsiteX24" fmla="*/ 17698 w 367915"/>
                <a:gd name="connsiteY24" fmla="*/ 35841 h 551807"/>
                <a:gd name="connsiteX25" fmla="*/ 30614 w 367915"/>
                <a:gd name="connsiteY25" fmla="*/ 19233 h 551807"/>
                <a:gd name="connsiteX26" fmla="*/ 14161 w 367915"/>
                <a:gd name="connsiteY26" fmla="*/ 50218 h 551807"/>
                <a:gd name="connsiteX27" fmla="*/ 19927 w 367915"/>
                <a:gd name="connsiteY27" fmla="*/ 46527 h 551807"/>
                <a:gd name="connsiteX28" fmla="*/ 119338 w 367915"/>
                <a:gd name="connsiteY28" fmla="*/ 46220 h 551807"/>
                <a:gd name="connsiteX29" fmla="*/ 140403 w 367915"/>
                <a:gd name="connsiteY29" fmla="*/ 67132 h 551807"/>
                <a:gd name="connsiteX30" fmla="*/ 16929 w 367915"/>
                <a:gd name="connsiteY30" fmla="*/ 75051 h 551807"/>
                <a:gd name="connsiteX31" fmla="*/ 14161 w 367915"/>
                <a:gd name="connsiteY31" fmla="*/ 50218 h 551807"/>
                <a:gd name="connsiteX32" fmla="*/ 32305 w 367915"/>
                <a:gd name="connsiteY32" fmla="*/ 101653 h 551807"/>
                <a:gd name="connsiteX33" fmla="*/ 20389 w 367915"/>
                <a:gd name="connsiteY33" fmla="*/ 84969 h 551807"/>
                <a:gd name="connsiteX34" fmla="*/ 101885 w 367915"/>
                <a:gd name="connsiteY34" fmla="*/ 77896 h 551807"/>
                <a:gd name="connsiteX35" fmla="*/ 152013 w 367915"/>
                <a:gd name="connsiteY35" fmla="*/ 79279 h 551807"/>
                <a:gd name="connsiteX36" fmla="*/ 173540 w 367915"/>
                <a:gd name="connsiteY36" fmla="*/ 100038 h 551807"/>
                <a:gd name="connsiteX37" fmla="*/ 32305 w 367915"/>
                <a:gd name="connsiteY37" fmla="*/ 101653 h 551807"/>
                <a:gd name="connsiteX38" fmla="*/ 32305 w 367915"/>
                <a:gd name="connsiteY38" fmla="*/ 101653 h 551807"/>
                <a:gd name="connsiteX39" fmla="*/ 40686 w 367915"/>
                <a:gd name="connsiteY39" fmla="*/ 112416 h 551807"/>
                <a:gd name="connsiteX40" fmla="*/ 130562 w 367915"/>
                <a:gd name="connsiteY40" fmla="*/ 111340 h 551807"/>
                <a:gd name="connsiteX41" fmla="*/ 208753 w 367915"/>
                <a:gd name="connsiteY41" fmla="*/ 134866 h 551807"/>
                <a:gd name="connsiteX42" fmla="*/ 40686 w 367915"/>
                <a:gd name="connsiteY42" fmla="*/ 112416 h 551807"/>
                <a:gd name="connsiteX43" fmla="*/ 86739 w 367915"/>
                <a:gd name="connsiteY43" fmla="*/ 146937 h 551807"/>
                <a:gd name="connsiteX44" fmla="*/ 183612 w 367915"/>
                <a:gd name="connsiteY44" fmla="*/ 144400 h 551807"/>
                <a:gd name="connsiteX45" fmla="*/ 217210 w 367915"/>
                <a:gd name="connsiteY45" fmla="*/ 146322 h 551807"/>
                <a:gd name="connsiteX46" fmla="*/ 239814 w 367915"/>
                <a:gd name="connsiteY46" fmla="*/ 165235 h 551807"/>
                <a:gd name="connsiteX47" fmla="*/ 121336 w 367915"/>
                <a:gd name="connsiteY47" fmla="*/ 171924 h 551807"/>
                <a:gd name="connsiteX48" fmla="*/ 86739 w 367915"/>
                <a:gd name="connsiteY48" fmla="*/ 146937 h 551807"/>
                <a:gd name="connsiteX49" fmla="*/ 127256 w 367915"/>
                <a:gd name="connsiteY49" fmla="*/ 181842 h 551807"/>
                <a:gd name="connsiteX50" fmla="*/ 248655 w 367915"/>
                <a:gd name="connsiteY50" fmla="*/ 175922 h 551807"/>
                <a:gd name="connsiteX51" fmla="*/ 275103 w 367915"/>
                <a:gd name="connsiteY51" fmla="*/ 199064 h 551807"/>
                <a:gd name="connsiteX52" fmla="*/ 153166 w 367915"/>
                <a:gd name="connsiteY52" fmla="*/ 206598 h 551807"/>
                <a:gd name="connsiteX53" fmla="*/ 127256 w 367915"/>
                <a:gd name="connsiteY53" fmla="*/ 181842 h 551807"/>
                <a:gd name="connsiteX54" fmla="*/ 161700 w 367915"/>
                <a:gd name="connsiteY54" fmla="*/ 215901 h 551807"/>
                <a:gd name="connsiteX55" fmla="*/ 255882 w 367915"/>
                <a:gd name="connsiteY55" fmla="*/ 209674 h 551807"/>
                <a:gd name="connsiteX56" fmla="*/ 294247 w 367915"/>
                <a:gd name="connsiteY56" fmla="*/ 217593 h 551807"/>
                <a:gd name="connsiteX57" fmla="*/ 314698 w 367915"/>
                <a:gd name="connsiteY57" fmla="*/ 237506 h 551807"/>
                <a:gd name="connsiteX58" fmla="*/ 237584 w 367915"/>
                <a:gd name="connsiteY58" fmla="*/ 238275 h 551807"/>
                <a:gd name="connsiteX59" fmla="*/ 188456 w 367915"/>
                <a:gd name="connsiteY59" fmla="*/ 241965 h 551807"/>
                <a:gd name="connsiteX60" fmla="*/ 161700 w 367915"/>
                <a:gd name="connsiteY60" fmla="*/ 215901 h 551807"/>
                <a:gd name="connsiteX61" fmla="*/ 42608 w 367915"/>
                <a:gd name="connsiteY61" fmla="*/ 535429 h 551807"/>
                <a:gd name="connsiteX62" fmla="*/ 12316 w 367915"/>
                <a:gd name="connsiteY62" fmla="*/ 505982 h 551807"/>
                <a:gd name="connsiteX63" fmla="*/ 16698 w 367915"/>
                <a:gd name="connsiteY63" fmla="*/ 500140 h 551807"/>
                <a:gd name="connsiteX64" fmla="*/ 106575 w 367915"/>
                <a:gd name="connsiteY64" fmla="*/ 503061 h 551807"/>
                <a:gd name="connsiteX65" fmla="*/ 42608 w 367915"/>
                <a:gd name="connsiteY65" fmla="*/ 535429 h 551807"/>
                <a:gd name="connsiteX66" fmla="*/ 115416 w 367915"/>
                <a:gd name="connsiteY66" fmla="*/ 494219 h 551807"/>
                <a:gd name="connsiteX67" fmla="*/ 113802 w 367915"/>
                <a:gd name="connsiteY67" fmla="*/ 493374 h 551807"/>
                <a:gd name="connsiteX68" fmla="*/ 16698 w 367915"/>
                <a:gd name="connsiteY68" fmla="*/ 489299 h 551807"/>
                <a:gd name="connsiteX69" fmla="*/ 16698 w 367915"/>
                <a:gd name="connsiteY69" fmla="*/ 489299 h 551807"/>
                <a:gd name="connsiteX70" fmla="*/ 16698 w 367915"/>
                <a:gd name="connsiteY70" fmla="*/ 489299 h 551807"/>
                <a:gd name="connsiteX71" fmla="*/ 49297 w 367915"/>
                <a:gd name="connsiteY71" fmla="*/ 468387 h 551807"/>
                <a:gd name="connsiteX72" fmla="*/ 142941 w 367915"/>
                <a:gd name="connsiteY72" fmla="*/ 467848 h 551807"/>
                <a:gd name="connsiteX73" fmla="*/ 115416 w 367915"/>
                <a:gd name="connsiteY73" fmla="*/ 494219 h 551807"/>
                <a:gd name="connsiteX74" fmla="*/ 152859 w 367915"/>
                <a:gd name="connsiteY74" fmla="*/ 458391 h 551807"/>
                <a:gd name="connsiteX75" fmla="*/ 146016 w 367915"/>
                <a:gd name="connsiteY75" fmla="*/ 457162 h 551807"/>
                <a:gd name="connsiteX76" fmla="*/ 36842 w 367915"/>
                <a:gd name="connsiteY76" fmla="*/ 458084 h 551807"/>
                <a:gd name="connsiteX77" fmla="*/ 79358 w 367915"/>
                <a:gd name="connsiteY77" fmla="*/ 442784 h 551807"/>
                <a:gd name="connsiteX78" fmla="*/ 165160 w 367915"/>
                <a:gd name="connsiteY78" fmla="*/ 446782 h 551807"/>
                <a:gd name="connsiteX79" fmla="*/ 152859 w 367915"/>
                <a:gd name="connsiteY79" fmla="*/ 458391 h 551807"/>
                <a:gd name="connsiteX80" fmla="*/ 174309 w 367915"/>
                <a:gd name="connsiteY80" fmla="*/ 437941 h 551807"/>
                <a:gd name="connsiteX81" fmla="*/ 85663 w 367915"/>
                <a:gd name="connsiteY81" fmla="*/ 432097 h 551807"/>
                <a:gd name="connsiteX82" fmla="*/ 64827 w 367915"/>
                <a:gd name="connsiteY82" fmla="*/ 426946 h 551807"/>
                <a:gd name="connsiteX83" fmla="*/ 143863 w 367915"/>
                <a:gd name="connsiteY83" fmla="*/ 417105 h 551807"/>
                <a:gd name="connsiteX84" fmla="*/ 143863 w 367915"/>
                <a:gd name="connsiteY84" fmla="*/ 417105 h 551807"/>
                <a:gd name="connsiteX85" fmla="*/ 143863 w 367915"/>
                <a:gd name="connsiteY85" fmla="*/ 417105 h 551807"/>
                <a:gd name="connsiteX86" fmla="*/ 143863 w 367915"/>
                <a:gd name="connsiteY86" fmla="*/ 417105 h 551807"/>
                <a:gd name="connsiteX87" fmla="*/ 193838 w 367915"/>
                <a:gd name="connsiteY87" fmla="*/ 419335 h 551807"/>
                <a:gd name="connsiteX88" fmla="*/ 174309 w 367915"/>
                <a:gd name="connsiteY88" fmla="*/ 437941 h 551807"/>
                <a:gd name="connsiteX89" fmla="*/ 144017 w 367915"/>
                <a:gd name="connsiteY89" fmla="*/ 406265 h 551807"/>
                <a:gd name="connsiteX90" fmla="*/ 86662 w 367915"/>
                <a:gd name="connsiteY90" fmla="*/ 404497 h 551807"/>
                <a:gd name="connsiteX91" fmla="*/ 114417 w 367915"/>
                <a:gd name="connsiteY91" fmla="*/ 376741 h 551807"/>
                <a:gd name="connsiteX92" fmla="*/ 115339 w 367915"/>
                <a:gd name="connsiteY92" fmla="*/ 376895 h 551807"/>
                <a:gd name="connsiteX93" fmla="*/ 226744 w 367915"/>
                <a:gd name="connsiteY93" fmla="*/ 388505 h 551807"/>
                <a:gd name="connsiteX94" fmla="*/ 144017 w 367915"/>
                <a:gd name="connsiteY94" fmla="*/ 406265 h 551807"/>
                <a:gd name="connsiteX95" fmla="*/ 236585 w 367915"/>
                <a:gd name="connsiteY95" fmla="*/ 379048 h 551807"/>
                <a:gd name="connsiteX96" fmla="*/ 124566 w 367915"/>
                <a:gd name="connsiteY96" fmla="*/ 366593 h 551807"/>
                <a:gd name="connsiteX97" fmla="*/ 137328 w 367915"/>
                <a:gd name="connsiteY97" fmla="*/ 354061 h 551807"/>
                <a:gd name="connsiteX98" fmla="*/ 173387 w 367915"/>
                <a:gd name="connsiteY98" fmla="*/ 352292 h 551807"/>
                <a:gd name="connsiteX99" fmla="*/ 262033 w 367915"/>
                <a:gd name="connsiteY99" fmla="*/ 355137 h 551807"/>
                <a:gd name="connsiteX100" fmla="*/ 236585 w 367915"/>
                <a:gd name="connsiteY100" fmla="*/ 379048 h 551807"/>
                <a:gd name="connsiteX101" fmla="*/ 271567 w 367915"/>
                <a:gd name="connsiteY101" fmla="*/ 346142 h 551807"/>
                <a:gd name="connsiteX102" fmla="*/ 269414 w 367915"/>
                <a:gd name="connsiteY102" fmla="*/ 345142 h 551807"/>
                <a:gd name="connsiteX103" fmla="*/ 151628 w 367915"/>
                <a:gd name="connsiteY103" fmla="*/ 340068 h 551807"/>
                <a:gd name="connsiteX104" fmla="*/ 171541 w 367915"/>
                <a:gd name="connsiteY104" fmla="*/ 320617 h 551807"/>
                <a:gd name="connsiteX105" fmla="*/ 204909 w 367915"/>
                <a:gd name="connsiteY105" fmla="*/ 314389 h 551807"/>
                <a:gd name="connsiteX106" fmla="*/ 303704 w 367915"/>
                <a:gd name="connsiteY106" fmla="*/ 316157 h 551807"/>
                <a:gd name="connsiteX107" fmla="*/ 271567 w 367915"/>
                <a:gd name="connsiteY107" fmla="*/ 346142 h 551807"/>
                <a:gd name="connsiteX108" fmla="*/ 313161 w 367915"/>
                <a:gd name="connsiteY108" fmla="*/ 306547 h 551807"/>
                <a:gd name="connsiteX109" fmla="*/ 274411 w 367915"/>
                <a:gd name="connsiteY109" fmla="*/ 303779 h 551807"/>
                <a:gd name="connsiteX110" fmla="*/ 188840 w 367915"/>
                <a:gd name="connsiteY110" fmla="*/ 303549 h 551807"/>
                <a:gd name="connsiteX111" fmla="*/ 204832 w 367915"/>
                <a:gd name="connsiteY111" fmla="*/ 287480 h 551807"/>
                <a:gd name="connsiteX112" fmla="*/ 338532 w 367915"/>
                <a:gd name="connsiteY112" fmla="*/ 286480 h 551807"/>
                <a:gd name="connsiteX113" fmla="*/ 313161 w 367915"/>
                <a:gd name="connsiteY113" fmla="*/ 306547 h 551807"/>
                <a:gd name="connsiteX114" fmla="*/ 348604 w 367915"/>
                <a:gd name="connsiteY114" fmla="*/ 275563 h 551807"/>
                <a:gd name="connsiteX115" fmla="*/ 216134 w 367915"/>
                <a:gd name="connsiteY115" fmla="*/ 276255 h 551807"/>
                <a:gd name="connsiteX116" fmla="*/ 195990 w 367915"/>
                <a:gd name="connsiteY116" fmla="*/ 252191 h 551807"/>
                <a:gd name="connsiteX117" fmla="*/ 324309 w 367915"/>
                <a:gd name="connsiteY117" fmla="*/ 248346 h 551807"/>
                <a:gd name="connsiteX118" fmla="*/ 354678 w 367915"/>
                <a:gd name="connsiteY118" fmla="*/ 272872 h 551807"/>
                <a:gd name="connsiteX119" fmla="*/ 348604 w 367915"/>
                <a:gd name="connsiteY119" fmla="*/ 275563 h 5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67915" h="551807">
                  <a:moveTo>
                    <a:pt x="364596" y="282021"/>
                  </a:moveTo>
                  <a:cubicBezTo>
                    <a:pt x="372745" y="272564"/>
                    <a:pt x="363442" y="265953"/>
                    <a:pt x="362520" y="264723"/>
                  </a:cubicBezTo>
                  <a:cubicBezTo>
                    <a:pt x="347604" y="246193"/>
                    <a:pt x="307164" y="215056"/>
                    <a:pt x="305395" y="213288"/>
                  </a:cubicBezTo>
                  <a:cubicBezTo>
                    <a:pt x="297707" y="205753"/>
                    <a:pt x="290864" y="199064"/>
                    <a:pt x="283022" y="191529"/>
                  </a:cubicBezTo>
                  <a:cubicBezTo>
                    <a:pt x="283022" y="191529"/>
                    <a:pt x="283022" y="191529"/>
                    <a:pt x="283022" y="191529"/>
                  </a:cubicBezTo>
                  <a:cubicBezTo>
                    <a:pt x="225898" y="137634"/>
                    <a:pt x="173464" y="76743"/>
                    <a:pt x="114340" y="25308"/>
                  </a:cubicBezTo>
                  <a:cubicBezTo>
                    <a:pt x="92274" y="4165"/>
                    <a:pt x="47605" y="-11059"/>
                    <a:pt x="17775" y="10315"/>
                  </a:cubicBezTo>
                  <a:cubicBezTo>
                    <a:pt x="-8981" y="29459"/>
                    <a:pt x="-216" y="66286"/>
                    <a:pt x="12008" y="93119"/>
                  </a:cubicBezTo>
                  <a:cubicBezTo>
                    <a:pt x="12008" y="93119"/>
                    <a:pt x="12008" y="93195"/>
                    <a:pt x="12085" y="93195"/>
                  </a:cubicBezTo>
                  <a:lnTo>
                    <a:pt x="12085" y="93195"/>
                  </a:lnTo>
                  <a:cubicBezTo>
                    <a:pt x="27539" y="113108"/>
                    <a:pt x="94889" y="167158"/>
                    <a:pt x="106805" y="177844"/>
                  </a:cubicBezTo>
                  <a:cubicBezTo>
                    <a:pt x="140634" y="208136"/>
                    <a:pt x="170773" y="241888"/>
                    <a:pt x="202295" y="274487"/>
                  </a:cubicBezTo>
                  <a:cubicBezTo>
                    <a:pt x="171080" y="306701"/>
                    <a:pt x="138404" y="337531"/>
                    <a:pt x="106498" y="369053"/>
                  </a:cubicBezTo>
                  <a:cubicBezTo>
                    <a:pt x="94889" y="380509"/>
                    <a:pt x="63674" y="406265"/>
                    <a:pt x="39071" y="432713"/>
                  </a:cubicBezTo>
                  <a:cubicBezTo>
                    <a:pt x="23464" y="449473"/>
                    <a:pt x="10548" y="469848"/>
                    <a:pt x="7088" y="476459"/>
                  </a:cubicBezTo>
                  <a:cubicBezTo>
                    <a:pt x="-9212" y="507443"/>
                    <a:pt x="2705" y="547038"/>
                    <a:pt x="41762" y="551575"/>
                  </a:cubicBezTo>
                  <a:cubicBezTo>
                    <a:pt x="41762" y="551575"/>
                    <a:pt x="41762" y="551575"/>
                    <a:pt x="41762" y="551575"/>
                  </a:cubicBezTo>
                  <a:cubicBezTo>
                    <a:pt x="41762" y="551575"/>
                    <a:pt x="41762" y="551575"/>
                    <a:pt x="41762" y="551575"/>
                  </a:cubicBezTo>
                  <a:cubicBezTo>
                    <a:pt x="88968" y="556495"/>
                    <a:pt x="143325" y="482303"/>
                    <a:pt x="173002" y="454086"/>
                  </a:cubicBezTo>
                  <a:cubicBezTo>
                    <a:pt x="216595" y="412569"/>
                    <a:pt x="260419" y="371360"/>
                    <a:pt x="304396" y="330227"/>
                  </a:cubicBezTo>
                  <a:cubicBezTo>
                    <a:pt x="315160" y="320386"/>
                    <a:pt x="350987" y="297782"/>
                    <a:pt x="364596" y="282021"/>
                  </a:cubicBezTo>
                  <a:close/>
                  <a:moveTo>
                    <a:pt x="30614" y="19233"/>
                  </a:moveTo>
                  <a:cubicBezTo>
                    <a:pt x="47759" y="6855"/>
                    <a:pt x="97733" y="8162"/>
                    <a:pt x="105345" y="32381"/>
                  </a:cubicBezTo>
                  <a:cubicBezTo>
                    <a:pt x="106191" y="33534"/>
                    <a:pt x="107267" y="34149"/>
                    <a:pt x="107882" y="35456"/>
                  </a:cubicBezTo>
                  <a:cubicBezTo>
                    <a:pt x="77821" y="35533"/>
                    <a:pt x="47682" y="34380"/>
                    <a:pt x="17698" y="35841"/>
                  </a:cubicBezTo>
                  <a:cubicBezTo>
                    <a:pt x="20389" y="29229"/>
                    <a:pt x="24848" y="23462"/>
                    <a:pt x="30614" y="19233"/>
                  </a:cubicBezTo>
                  <a:close/>
                  <a:moveTo>
                    <a:pt x="14161" y="50218"/>
                  </a:moveTo>
                  <a:cubicBezTo>
                    <a:pt x="16775" y="50218"/>
                    <a:pt x="19005" y="49295"/>
                    <a:pt x="19927" y="46527"/>
                  </a:cubicBezTo>
                  <a:cubicBezTo>
                    <a:pt x="53064" y="44990"/>
                    <a:pt x="86201" y="46604"/>
                    <a:pt x="119338" y="46220"/>
                  </a:cubicBezTo>
                  <a:cubicBezTo>
                    <a:pt x="126411" y="53139"/>
                    <a:pt x="133407" y="60136"/>
                    <a:pt x="140403" y="67132"/>
                  </a:cubicBezTo>
                  <a:cubicBezTo>
                    <a:pt x="101039" y="64749"/>
                    <a:pt x="55293" y="64826"/>
                    <a:pt x="16929" y="75051"/>
                  </a:cubicBezTo>
                  <a:cubicBezTo>
                    <a:pt x="14699" y="67055"/>
                    <a:pt x="13469" y="58598"/>
                    <a:pt x="14161" y="50218"/>
                  </a:cubicBezTo>
                  <a:close/>
                  <a:moveTo>
                    <a:pt x="32305" y="101653"/>
                  </a:moveTo>
                  <a:cubicBezTo>
                    <a:pt x="27923" y="97424"/>
                    <a:pt x="22926" y="91120"/>
                    <a:pt x="20389" y="84969"/>
                  </a:cubicBezTo>
                  <a:cubicBezTo>
                    <a:pt x="45991" y="77896"/>
                    <a:pt x="75591" y="78818"/>
                    <a:pt x="101885" y="77896"/>
                  </a:cubicBezTo>
                  <a:cubicBezTo>
                    <a:pt x="115263" y="77434"/>
                    <a:pt x="139481" y="72975"/>
                    <a:pt x="152013" y="79279"/>
                  </a:cubicBezTo>
                  <a:cubicBezTo>
                    <a:pt x="159855" y="83277"/>
                    <a:pt x="167236" y="93810"/>
                    <a:pt x="173540" y="100038"/>
                  </a:cubicBezTo>
                  <a:cubicBezTo>
                    <a:pt x="126488" y="100346"/>
                    <a:pt x="79435" y="101653"/>
                    <a:pt x="32305" y="101653"/>
                  </a:cubicBezTo>
                  <a:cubicBezTo>
                    <a:pt x="32305" y="101653"/>
                    <a:pt x="32305" y="101653"/>
                    <a:pt x="32305" y="101653"/>
                  </a:cubicBezTo>
                  <a:close/>
                  <a:moveTo>
                    <a:pt x="40686" y="112416"/>
                  </a:moveTo>
                  <a:cubicBezTo>
                    <a:pt x="70670" y="111801"/>
                    <a:pt x="100578" y="111647"/>
                    <a:pt x="130562" y="111340"/>
                  </a:cubicBezTo>
                  <a:cubicBezTo>
                    <a:pt x="178076" y="110802"/>
                    <a:pt x="178461" y="105036"/>
                    <a:pt x="208753" y="134866"/>
                  </a:cubicBezTo>
                  <a:cubicBezTo>
                    <a:pt x="154012" y="130561"/>
                    <a:pt x="82433" y="156471"/>
                    <a:pt x="40686" y="112416"/>
                  </a:cubicBezTo>
                  <a:close/>
                  <a:moveTo>
                    <a:pt x="86739" y="146937"/>
                  </a:moveTo>
                  <a:cubicBezTo>
                    <a:pt x="119030" y="147014"/>
                    <a:pt x="151321" y="143939"/>
                    <a:pt x="183612" y="144400"/>
                  </a:cubicBezTo>
                  <a:cubicBezTo>
                    <a:pt x="193376" y="144554"/>
                    <a:pt x="208215" y="143016"/>
                    <a:pt x="217210" y="146322"/>
                  </a:cubicBezTo>
                  <a:cubicBezTo>
                    <a:pt x="225667" y="149167"/>
                    <a:pt x="232741" y="158393"/>
                    <a:pt x="239814" y="165235"/>
                  </a:cubicBezTo>
                  <a:cubicBezTo>
                    <a:pt x="200219" y="166081"/>
                    <a:pt x="160163" y="162083"/>
                    <a:pt x="121336" y="171924"/>
                  </a:cubicBezTo>
                  <a:cubicBezTo>
                    <a:pt x="112879" y="174769"/>
                    <a:pt x="94889" y="153242"/>
                    <a:pt x="86739" y="146937"/>
                  </a:cubicBezTo>
                  <a:close/>
                  <a:moveTo>
                    <a:pt x="127256" y="181842"/>
                  </a:moveTo>
                  <a:cubicBezTo>
                    <a:pt x="167005" y="172463"/>
                    <a:pt x="208292" y="177614"/>
                    <a:pt x="248655" y="175922"/>
                  </a:cubicBezTo>
                  <a:cubicBezTo>
                    <a:pt x="257881" y="178920"/>
                    <a:pt x="267415" y="191914"/>
                    <a:pt x="275103" y="199064"/>
                  </a:cubicBezTo>
                  <a:cubicBezTo>
                    <a:pt x="235662" y="197373"/>
                    <a:pt x="191608" y="197757"/>
                    <a:pt x="153166" y="206598"/>
                  </a:cubicBezTo>
                  <a:cubicBezTo>
                    <a:pt x="150168" y="207598"/>
                    <a:pt x="130409" y="184841"/>
                    <a:pt x="127256" y="181842"/>
                  </a:cubicBezTo>
                  <a:close/>
                  <a:moveTo>
                    <a:pt x="161700" y="215901"/>
                  </a:moveTo>
                  <a:cubicBezTo>
                    <a:pt x="192530" y="210750"/>
                    <a:pt x="224668" y="209981"/>
                    <a:pt x="255882" y="209674"/>
                  </a:cubicBezTo>
                  <a:cubicBezTo>
                    <a:pt x="270106" y="209520"/>
                    <a:pt x="283714" y="207290"/>
                    <a:pt x="294247" y="217593"/>
                  </a:cubicBezTo>
                  <a:cubicBezTo>
                    <a:pt x="301090" y="224205"/>
                    <a:pt x="307856" y="230971"/>
                    <a:pt x="314698" y="237506"/>
                  </a:cubicBezTo>
                  <a:cubicBezTo>
                    <a:pt x="289019" y="237813"/>
                    <a:pt x="263263" y="237352"/>
                    <a:pt x="237584" y="238275"/>
                  </a:cubicBezTo>
                  <a:cubicBezTo>
                    <a:pt x="224283" y="238736"/>
                    <a:pt x="200680" y="245578"/>
                    <a:pt x="188456" y="241965"/>
                  </a:cubicBezTo>
                  <a:cubicBezTo>
                    <a:pt x="179537" y="239428"/>
                    <a:pt x="168697" y="223205"/>
                    <a:pt x="161700" y="215901"/>
                  </a:cubicBezTo>
                  <a:close/>
                  <a:moveTo>
                    <a:pt x="42608" y="535429"/>
                  </a:moveTo>
                  <a:cubicBezTo>
                    <a:pt x="25847" y="532046"/>
                    <a:pt x="12085" y="524588"/>
                    <a:pt x="12316" y="505982"/>
                  </a:cubicBezTo>
                  <a:cubicBezTo>
                    <a:pt x="12470" y="501523"/>
                    <a:pt x="12162" y="498448"/>
                    <a:pt x="16698" y="500140"/>
                  </a:cubicBezTo>
                  <a:cubicBezTo>
                    <a:pt x="46375" y="500216"/>
                    <a:pt x="77128" y="499447"/>
                    <a:pt x="106575" y="503061"/>
                  </a:cubicBezTo>
                  <a:cubicBezTo>
                    <a:pt x="89584" y="514440"/>
                    <a:pt x="65442" y="540503"/>
                    <a:pt x="42608" y="535429"/>
                  </a:cubicBezTo>
                  <a:close/>
                  <a:moveTo>
                    <a:pt x="115416" y="494219"/>
                  </a:moveTo>
                  <a:cubicBezTo>
                    <a:pt x="114955" y="493912"/>
                    <a:pt x="114263" y="493527"/>
                    <a:pt x="113802" y="493374"/>
                  </a:cubicBezTo>
                  <a:cubicBezTo>
                    <a:pt x="87508" y="482917"/>
                    <a:pt x="44837" y="489530"/>
                    <a:pt x="16698" y="489299"/>
                  </a:cubicBezTo>
                  <a:cubicBezTo>
                    <a:pt x="16698" y="489299"/>
                    <a:pt x="16698" y="489299"/>
                    <a:pt x="16698" y="489299"/>
                  </a:cubicBezTo>
                  <a:cubicBezTo>
                    <a:pt x="16698" y="489299"/>
                    <a:pt x="16698" y="489299"/>
                    <a:pt x="16698" y="489299"/>
                  </a:cubicBezTo>
                  <a:cubicBezTo>
                    <a:pt x="22926" y="471000"/>
                    <a:pt x="29461" y="469386"/>
                    <a:pt x="49297" y="468387"/>
                  </a:cubicBezTo>
                  <a:cubicBezTo>
                    <a:pt x="73515" y="467156"/>
                    <a:pt x="120644" y="456777"/>
                    <a:pt x="142941" y="467848"/>
                  </a:cubicBezTo>
                  <a:cubicBezTo>
                    <a:pt x="133792" y="476690"/>
                    <a:pt x="124566" y="485378"/>
                    <a:pt x="115416" y="494219"/>
                  </a:cubicBezTo>
                  <a:close/>
                  <a:moveTo>
                    <a:pt x="152859" y="458391"/>
                  </a:moveTo>
                  <a:cubicBezTo>
                    <a:pt x="150322" y="456623"/>
                    <a:pt x="148784" y="457546"/>
                    <a:pt x="146016" y="457162"/>
                  </a:cubicBezTo>
                  <a:cubicBezTo>
                    <a:pt x="110035" y="452472"/>
                    <a:pt x="73054" y="456546"/>
                    <a:pt x="36842" y="458084"/>
                  </a:cubicBezTo>
                  <a:cubicBezTo>
                    <a:pt x="51449" y="440862"/>
                    <a:pt x="55755" y="441785"/>
                    <a:pt x="79358" y="442784"/>
                  </a:cubicBezTo>
                  <a:cubicBezTo>
                    <a:pt x="107728" y="444014"/>
                    <a:pt x="136944" y="442784"/>
                    <a:pt x="165160" y="446782"/>
                  </a:cubicBezTo>
                  <a:cubicBezTo>
                    <a:pt x="160931" y="450627"/>
                    <a:pt x="156933" y="454547"/>
                    <a:pt x="152859" y="458391"/>
                  </a:cubicBezTo>
                  <a:close/>
                  <a:moveTo>
                    <a:pt x="174309" y="437941"/>
                  </a:moveTo>
                  <a:cubicBezTo>
                    <a:pt x="153550" y="425486"/>
                    <a:pt x="109496" y="433020"/>
                    <a:pt x="85663" y="432097"/>
                  </a:cubicBezTo>
                  <a:cubicBezTo>
                    <a:pt x="79281" y="431867"/>
                    <a:pt x="54986" y="437326"/>
                    <a:pt x="64827" y="426946"/>
                  </a:cubicBezTo>
                  <a:cubicBezTo>
                    <a:pt x="84509" y="406265"/>
                    <a:pt x="116724" y="416721"/>
                    <a:pt x="143863" y="417105"/>
                  </a:cubicBezTo>
                  <a:cubicBezTo>
                    <a:pt x="143863" y="417105"/>
                    <a:pt x="143863" y="417105"/>
                    <a:pt x="143863" y="417105"/>
                  </a:cubicBezTo>
                  <a:lnTo>
                    <a:pt x="143863" y="417105"/>
                  </a:lnTo>
                  <a:cubicBezTo>
                    <a:pt x="143863" y="417105"/>
                    <a:pt x="143863" y="417105"/>
                    <a:pt x="143863" y="417105"/>
                  </a:cubicBezTo>
                  <a:cubicBezTo>
                    <a:pt x="160547" y="417643"/>
                    <a:pt x="177154" y="418951"/>
                    <a:pt x="193838" y="419335"/>
                  </a:cubicBezTo>
                  <a:cubicBezTo>
                    <a:pt x="187302" y="425563"/>
                    <a:pt x="180767" y="431713"/>
                    <a:pt x="174309" y="437941"/>
                  </a:cubicBezTo>
                  <a:close/>
                  <a:moveTo>
                    <a:pt x="144017" y="406265"/>
                  </a:moveTo>
                  <a:cubicBezTo>
                    <a:pt x="124873" y="405957"/>
                    <a:pt x="105806" y="404497"/>
                    <a:pt x="86662" y="404497"/>
                  </a:cubicBezTo>
                  <a:cubicBezTo>
                    <a:pt x="95888" y="395194"/>
                    <a:pt x="105114" y="385890"/>
                    <a:pt x="114417" y="376741"/>
                  </a:cubicBezTo>
                  <a:cubicBezTo>
                    <a:pt x="114724" y="376895"/>
                    <a:pt x="114955" y="376895"/>
                    <a:pt x="115339" y="376895"/>
                  </a:cubicBezTo>
                  <a:cubicBezTo>
                    <a:pt x="152474" y="380816"/>
                    <a:pt x="189763" y="382738"/>
                    <a:pt x="226744" y="388505"/>
                  </a:cubicBezTo>
                  <a:cubicBezTo>
                    <a:pt x="196682" y="416798"/>
                    <a:pt x="188609" y="406726"/>
                    <a:pt x="144017" y="406265"/>
                  </a:cubicBezTo>
                  <a:close/>
                  <a:moveTo>
                    <a:pt x="236585" y="379048"/>
                  </a:moveTo>
                  <a:cubicBezTo>
                    <a:pt x="199681" y="372359"/>
                    <a:pt x="161931" y="369438"/>
                    <a:pt x="124566" y="366593"/>
                  </a:cubicBezTo>
                  <a:cubicBezTo>
                    <a:pt x="128794" y="362441"/>
                    <a:pt x="133023" y="358290"/>
                    <a:pt x="137328" y="354061"/>
                  </a:cubicBezTo>
                  <a:cubicBezTo>
                    <a:pt x="145247" y="346296"/>
                    <a:pt x="162546" y="351908"/>
                    <a:pt x="173387" y="352292"/>
                  </a:cubicBezTo>
                  <a:cubicBezTo>
                    <a:pt x="202833" y="353292"/>
                    <a:pt x="232741" y="351140"/>
                    <a:pt x="262033" y="355137"/>
                  </a:cubicBezTo>
                  <a:cubicBezTo>
                    <a:pt x="253499" y="363133"/>
                    <a:pt x="245042" y="371129"/>
                    <a:pt x="236585" y="379048"/>
                  </a:cubicBezTo>
                  <a:close/>
                  <a:moveTo>
                    <a:pt x="271567" y="346142"/>
                  </a:moveTo>
                  <a:cubicBezTo>
                    <a:pt x="270952" y="345681"/>
                    <a:pt x="269952" y="345296"/>
                    <a:pt x="269414" y="345142"/>
                  </a:cubicBezTo>
                  <a:cubicBezTo>
                    <a:pt x="230588" y="338607"/>
                    <a:pt x="190762" y="343682"/>
                    <a:pt x="151628" y="340068"/>
                  </a:cubicBezTo>
                  <a:cubicBezTo>
                    <a:pt x="158241" y="333610"/>
                    <a:pt x="164929" y="327152"/>
                    <a:pt x="171541" y="320617"/>
                  </a:cubicBezTo>
                  <a:cubicBezTo>
                    <a:pt x="180921" y="311467"/>
                    <a:pt x="192069" y="314389"/>
                    <a:pt x="204909" y="314389"/>
                  </a:cubicBezTo>
                  <a:cubicBezTo>
                    <a:pt x="237661" y="314235"/>
                    <a:pt x="271105" y="312775"/>
                    <a:pt x="303704" y="316157"/>
                  </a:cubicBezTo>
                  <a:cubicBezTo>
                    <a:pt x="293017" y="326075"/>
                    <a:pt x="282253" y="336147"/>
                    <a:pt x="271567" y="346142"/>
                  </a:cubicBezTo>
                  <a:close/>
                  <a:moveTo>
                    <a:pt x="313161" y="306547"/>
                  </a:moveTo>
                  <a:cubicBezTo>
                    <a:pt x="303627" y="309007"/>
                    <a:pt x="284714" y="304010"/>
                    <a:pt x="274411" y="303779"/>
                  </a:cubicBezTo>
                  <a:cubicBezTo>
                    <a:pt x="245888" y="303087"/>
                    <a:pt x="217364" y="303549"/>
                    <a:pt x="188840" y="303549"/>
                  </a:cubicBezTo>
                  <a:cubicBezTo>
                    <a:pt x="194222" y="298244"/>
                    <a:pt x="199604" y="292862"/>
                    <a:pt x="204832" y="287480"/>
                  </a:cubicBezTo>
                  <a:cubicBezTo>
                    <a:pt x="249347" y="285866"/>
                    <a:pt x="293940" y="286327"/>
                    <a:pt x="338532" y="286480"/>
                  </a:cubicBezTo>
                  <a:cubicBezTo>
                    <a:pt x="331689" y="292093"/>
                    <a:pt x="321233" y="304471"/>
                    <a:pt x="313161" y="306547"/>
                  </a:cubicBezTo>
                  <a:close/>
                  <a:moveTo>
                    <a:pt x="348604" y="275563"/>
                  </a:moveTo>
                  <a:cubicBezTo>
                    <a:pt x="304473" y="275409"/>
                    <a:pt x="260265" y="275025"/>
                    <a:pt x="216134" y="276255"/>
                  </a:cubicBezTo>
                  <a:cubicBezTo>
                    <a:pt x="216134" y="267644"/>
                    <a:pt x="201372" y="257880"/>
                    <a:pt x="195990" y="252191"/>
                  </a:cubicBezTo>
                  <a:cubicBezTo>
                    <a:pt x="238660" y="247731"/>
                    <a:pt x="281485" y="249192"/>
                    <a:pt x="324309" y="248346"/>
                  </a:cubicBezTo>
                  <a:cubicBezTo>
                    <a:pt x="334457" y="252037"/>
                    <a:pt x="345528" y="265722"/>
                    <a:pt x="354678" y="272872"/>
                  </a:cubicBezTo>
                  <a:cubicBezTo>
                    <a:pt x="352140" y="275179"/>
                    <a:pt x="351602" y="275563"/>
                    <a:pt x="348604" y="275563"/>
                  </a:cubicBezTo>
                  <a:close/>
                </a:path>
              </a:pathLst>
            </a:custGeom>
            <a:grpFill/>
            <a:ln w="7682" cap="flat">
              <a:noFill/>
              <a:prstDash val="solid"/>
              <a:miter/>
            </a:ln>
          </p:spPr>
          <p:txBody>
            <a:bodyPr rtlCol="0" anchor="ctr"/>
            <a:lstStyle/>
            <a:p>
              <a:endParaRPr lang="en-US"/>
            </a:p>
          </p:txBody>
        </p:sp>
      </p:grpSp>
      <p:grpSp>
        <p:nvGrpSpPr>
          <p:cNvPr id="33" name="Graphic 4">
            <a:extLst>
              <a:ext uri="{FF2B5EF4-FFF2-40B4-BE49-F238E27FC236}">
                <a16:creationId xmlns:a16="http://schemas.microsoft.com/office/drawing/2014/main" id="{18F5B6CD-4F43-4D69-A252-77AF09CB3220}"/>
              </a:ext>
            </a:extLst>
          </p:cNvPr>
          <p:cNvGrpSpPr/>
          <p:nvPr/>
        </p:nvGrpSpPr>
        <p:grpSpPr>
          <a:xfrm>
            <a:off x="9664769" y="500173"/>
            <a:ext cx="1227765" cy="1206273"/>
            <a:chOff x="3998637" y="3814523"/>
            <a:chExt cx="781556" cy="767875"/>
          </a:xfrm>
          <a:solidFill>
            <a:schemeClr val="tx2"/>
          </a:solidFill>
        </p:grpSpPr>
        <p:sp>
          <p:nvSpPr>
            <p:cNvPr id="34" name="Graphic 4">
              <a:extLst>
                <a:ext uri="{FF2B5EF4-FFF2-40B4-BE49-F238E27FC236}">
                  <a16:creationId xmlns:a16="http://schemas.microsoft.com/office/drawing/2014/main" id="{DDD735AA-72DE-45AF-A79B-DC55B464CD65}"/>
                </a:ext>
              </a:extLst>
            </p:cNvPr>
            <p:cNvSpPr/>
            <p:nvPr/>
          </p:nvSpPr>
          <p:spPr>
            <a:xfrm>
              <a:off x="4052531" y="3856034"/>
              <a:ext cx="667678" cy="653976"/>
            </a:xfrm>
            <a:custGeom>
              <a:avLst/>
              <a:gdLst>
                <a:gd name="connsiteX0" fmla="*/ 319050 w 667678"/>
                <a:gd name="connsiteY0" fmla="*/ 1745 h 653976"/>
                <a:gd name="connsiteX1" fmla="*/ 93090 w 667678"/>
                <a:gd name="connsiteY1" fmla="*/ 105307 h 653976"/>
                <a:gd name="connsiteX2" fmla="*/ 138 w 667678"/>
                <a:gd name="connsiteY2" fmla="*/ 338955 h 653976"/>
                <a:gd name="connsiteX3" fmla="*/ 309363 w 667678"/>
                <a:gd name="connsiteY3" fmla="*/ 651717 h 653976"/>
                <a:gd name="connsiteX4" fmla="*/ 342499 w 667678"/>
                <a:gd name="connsiteY4" fmla="*/ 653946 h 653976"/>
                <a:gd name="connsiteX5" fmla="*/ 384093 w 667678"/>
                <a:gd name="connsiteY5" fmla="*/ 652178 h 653976"/>
                <a:gd name="connsiteX6" fmla="*/ 667563 w 667678"/>
                <a:gd name="connsiteY6" fmla="*/ 327961 h 653976"/>
                <a:gd name="connsiteX7" fmla="*/ 319050 w 667678"/>
                <a:gd name="connsiteY7" fmla="*/ 1745 h 653976"/>
                <a:gd name="connsiteX8" fmla="*/ 374252 w 667678"/>
                <a:gd name="connsiteY8" fmla="*/ 636879 h 653976"/>
                <a:gd name="connsiteX9" fmla="*/ 364027 w 667678"/>
                <a:gd name="connsiteY9" fmla="*/ 596822 h 653976"/>
                <a:gd name="connsiteX10" fmla="*/ 354955 w 667678"/>
                <a:gd name="connsiteY10" fmla="*/ 629421 h 653976"/>
                <a:gd name="connsiteX11" fmla="*/ 358184 w 667678"/>
                <a:gd name="connsiteY11" fmla="*/ 637955 h 653976"/>
                <a:gd name="connsiteX12" fmla="*/ 10978 w 667678"/>
                <a:gd name="connsiteY12" fmla="*/ 363404 h 653976"/>
                <a:gd name="connsiteX13" fmla="*/ 43577 w 667678"/>
                <a:gd name="connsiteY13" fmla="*/ 351872 h 653976"/>
                <a:gd name="connsiteX14" fmla="*/ 43423 w 667678"/>
                <a:gd name="connsiteY14" fmla="*/ 344029 h 653976"/>
                <a:gd name="connsiteX15" fmla="*/ 11055 w 667678"/>
                <a:gd name="connsiteY15" fmla="*/ 336572 h 653976"/>
                <a:gd name="connsiteX16" fmla="*/ 104776 w 667678"/>
                <a:gd name="connsiteY16" fmla="*/ 109151 h 653976"/>
                <a:gd name="connsiteX17" fmla="*/ 142372 w 667678"/>
                <a:gd name="connsiteY17" fmla="*/ 82857 h 653976"/>
                <a:gd name="connsiteX18" fmla="*/ 505723 w 667678"/>
                <a:gd name="connsiteY18" fmla="*/ 49643 h 653976"/>
                <a:gd name="connsiteX19" fmla="*/ 480582 w 667678"/>
                <a:gd name="connsiteY19" fmla="*/ 77090 h 653976"/>
                <a:gd name="connsiteX20" fmla="*/ 493883 w 667678"/>
                <a:gd name="connsiteY20" fmla="*/ 73785 h 653976"/>
                <a:gd name="connsiteX21" fmla="*/ 509721 w 667678"/>
                <a:gd name="connsiteY21" fmla="*/ 52103 h 653976"/>
                <a:gd name="connsiteX22" fmla="*/ 627506 w 667678"/>
                <a:gd name="connsiteY22" fmla="*/ 189033 h 653976"/>
                <a:gd name="connsiteX23" fmla="*/ 601443 w 667678"/>
                <a:gd name="connsiteY23" fmla="*/ 199489 h 653976"/>
                <a:gd name="connsiteX24" fmla="*/ 601135 w 667678"/>
                <a:gd name="connsiteY24" fmla="*/ 210330 h 653976"/>
                <a:gd name="connsiteX25" fmla="*/ 629659 w 667678"/>
                <a:gd name="connsiteY25" fmla="*/ 193953 h 653976"/>
                <a:gd name="connsiteX26" fmla="*/ 651263 w 667678"/>
                <a:gd name="connsiteY26" fmla="*/ 310893 h 653976"/>
                <a:gd name="connsiteX27" fmla="*/ 651263 w 667678"/>
                <a:gd name="connsiteY27" fmla="*/ 310893 h 653976"/>
                <a:gd name="connsiteX28" fmla="*/ 651263 w 667678"/>
                <a:gd name="connsiteY28" fmla="*/ 310893 h 653976"/>
                <a:gd name="connsiteX29" fmla="*/ 651263 w 667678"/>
                <a:gd name="connsiteY29" fmla="*/ 310893 h 653976"/>
                <a:gd name="connsiteX30" fmla="*/ 646727 w 667678"/>
                <a:gd name="connsiteY30" fmla="*/ 308048 h 653976"/>
                <a:gd name="connsiteX31" fmla="*/ 615436 w 667678"/>
                <a:gd name="connsiteY31" fmla="*/ 314891 h 653976"/>
                <a:gd name="connsiteX32" fmla="*/ 615051 w 667678"/>
                <a:gd name="connsiteY32" fmla="*/ 325347 h 653976"/>
                <a:gd name="connsiteX33" fmla="*/ 654646 w 667678"/>
                <a:gd name="connsiteY33" fmla="*/ 320734 h 653976"/>
                <a:gd name="connsiteX34" fmla="*/ 374252 w 667678"/>
                <a:gd name="connsiteY34" fmla="*/ 636879 h 653976"/>
                <a:gd name="connsiteX35" fmla="*/ 19743 w 667678"/>
                <a:gd name="connsiteY35" fmla="*/ 349488 h 653976"/>
                <a:gd name="connsiteX36" fmla="*/ 17975 w 667678"/>
                <a:gd name="connsiteY36" fmla="*/ 352333 h 653976"/>
                <a:gd name="connsiteX37" fmla="*/ 19743 w 667678"/>
                <a:gd name="connsiteY37" fmla="*/ 349488 h 65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7678" h="653976">
                  <a:moveTo>
                    <a:pt x="319050" y="1745"/>
                  </a:moveTo>
                  <a:cubicBezTo>
                    <a:pt x="235708" y="10432"/>
                    <a:pt x="153443" y="46721"/>
                    <a:pt x="93090" y="105307"/>
                  </a:cubicBezTo>
                  <a:cubicBezTo>
                    <a:pt x="31967" y="164584"/>
                    <a:pt x="2598" y="255460"/>
                    <a:pt x="138" y="338955"/>
                  </a:cubicBezTo>
                  <a:cubicBezTo>
                    <a:pt x="-5167" y="517248"/>
                    <a:pt x="143679" y="636263"/>
                    <a:pt x="309363" y="651717"/>
                  </a:cubicBezTo>
                  <a:cubicBezTo>
                    <a:pt x="313899" y="652101"/>
                    <a:pt x="327738" y="653716"/>
                    <a:pt x="342499" y="653946"/>
                  </a:cubicBezTo>
                  <a:cubicBezTo>
                    <a:pt x="359106" y="654177"/>
                    <a:pt x="376943" y="653024"/>
                    <a:pt x="384093" y="652178"/>
                  </a:cubicBezTo>
                  <a:cubicBezTo>
                    <a:pt x="543165" y="633034"/>
                    <a:pt x="663103" y="493645"/>
                    <a:pt x="667563" y="327961"/>
                  </a:cubicBezTo>
                  <a:cubicBezTo>
                    <a:pt x="672637" y="136214"/>
                    <a:pt x="510951" y="-18245"/>
                    <a:pt x="319050" y="1745"/>
                  </a:cubicBezTo>
                  <a:close/>
                  <a:moveTo>
                    <a:pt x="374252" y="636879"/>
                  </a:moveTo>
                  <a:cubicBezTo>
                    <a:pt x="375944" y="630958"/>
                    <a:pt x="376482" y="576756"/>
                    <a:pt x="364027" y="596822"/>
                  </a:cubicBezTo>
                  <a:cubicBezTo>
                    <a:pt x="356723" y="608586"/>
                    <a:pt x="347036" y="601128"/>
                    <a:pt x="354955" y="629421"/>
                  </a:cubicBezTo>
                  <a:cubicBezTo>
                    <a:pt x="355723" y="632266"/>
                    <a:pt x="356954" y="635418"/>
                    <a:pt x="358184" y="637955"/>
                  </a:cubicBezTo>
                  <a:cubicBezTo>
                    <a:pt x="192654" y="645259"/>
                    <a:pt x="17667" y="541082"/>
                    <a:pt x="10978" y="363404"/>
                  </a:cubicBezTo>
                  <a:cubicBezTo>
                    <a:pt x="23126" y="363866"/>
                    <a:pt x="34889" y="360790"/>
                    <a:pt x="43577" y="351872"/>
                  </a:cubicBezTo>
                  <a:cubicBezTo>
                    <a:pt x="45653" y="349334"/>
                    <a:pt x="45653" y="346490"/>
                    <a:pt x="43423" y="344029"/>
                  </a:cubicBezTo>
                  <a:cubicBezTo>
                    <a:pt x="33351" y="335496"/>
                    <a:pt x="27893" y="328576"/>
                    <a:pt x="11055" y="336572"/>
                  </a:cubicBezTo>
                  <a:cubicBezTo>
                    <a:pt x="14284" y="255460"/>
                    <a:pt x="43577" y="165276"/>
                    <a:pt x="104776" y="109151"/>
                  </a:cubicBezTo>
                  <a:cubicBezTo>
                    <a:pt x="111080" y="118992"/>
                    <a:pt x="137528" y="86855"/>
                    <a:pt x="142372" y="82857"/>
                  </a:cubicBezTo>
                  <a:cubicBezTo>
                    <a:pt x="236631" y="4436"/>
                    <a:pt x="398240" y="-17553"/>
                    <a:pt x="505723" y="49643"/>
                  </a:cubicBezTo>
                  <a:cubicBezTo>
                    <a:pt x="494344" y="49643"/>
                    <a:pt x="482504" y="67249"/>
                    <a:pt x="480582" y="77090"/>
                  </a:cubicBezTo>
                  <a:cubicBezTo>
                    <a:pt x="477661" y="91545"/>
                    <a:pt x="491884" y="77321"/>
                    <a:pt x="493883" y="73785"/>
                  </a:cubicBezTo>
                  <a:cubicBezTo>
                    <a:pt x="496343" y="69479"/>
                    <a:pt x="514103" y="59407"/>
                    <a:pt x="509721" y="52103"/>
                  </a:cubicBezTo>
                  <a:cubicBezTo>
                    <a:pt x="560695" y="87085"/>
                    <a:pt x="602288" y="132062"/>
                    <a:pt x="627506" y="189033"/>
                  </a:cubicBezTo>
                  <a:cubicBezTo>
                    <a:pt x="620894" y="184189"/>
                    <a:pt x="606825" y="197951"/>
                    <a:pt x="601443" y="199489"/>
                  </a:cubicBezTo>
                  <a:cubicBezTo>
                    <a:pt x="594677" y="202256"/>
                    <a:pt x="594369" y="207254"/>
                    <a:pt x="601135" y="210330"/>
                  </a:cubicBezTo>
                  <a:cubicBezTo>
                    <a:pt x="608285" y="209484"/>
                    <a:pt x="628660" y="203717"/>
                    <a:pt x="629659" y="193953"/>
                  </a:cubicBezTo>
                  <a:cubicBezTo>
                    <a:pt x="635195" y="207023"/>
                    <a:pt x="662334" y="313046"/>
                    <a:pt x="651263" y="310893"/>
                  </a:cubicBezTo>
                  <a:cubicBezTo>
                    <a:pt x="651263" y="310893"/>
                    <a:pt x="651263" y="310893"/>
                    <a:pt x="651263" y="310893"/>
                  </a:cubicBezTo>
                  <a:cubicBezTo>
                    <a:pt x="651263" y="310893"/>
                    <a:pt x="651263" y="310893"/>
                    <a:pt x="651263" y="310893"/>
                  </a:cubicBezTo>
                  <a:cubicBezTo>
                    <a:pt x="651263" y="310893"/>
                    <a:pt x="651263" y="310893"/>
                    <a:pt x="651263" y="310893"/>
                  </a:cubicBezTo>
                  <a:cubicBezTo>
                    <a:pt x="649803" y="310047"/>
                    <a:pt x="648188" y="308817"/>
                    <a:pt x="646727" y="308048"/>
                  </a:cubicBezTo>
                  <a:cubicBezTo>
                    <a:pt x="628121" y="298592"/>
                    <a:pt x="629352" y="310662"/>
                    <a:pt x="615436" y="314891"/>
                  </a:cubicBezTo>
                  <a:cubicBezTo>
                    <a:pt x="610515" y="316352"/>
                    <a:pt x="609592" y="323502"/>
                    <a:pt x="615051" y="325347"/>
                  </a:cubicBezTo>
                  <a:cubicBezTo>
                    <a:pt x="628121" y="329114"/>
                    <a:pt x="640653" y="332420"/>
                    <a:pt x="654646" y="320734"/>
                  </a:cubicBezTo>
                  <a:cubicBezTo>
                    <a:pt x="653570" y="480728"/>
                    <a:pt x="536707" y="622578"/>
                    <a:pt x="374252" y="636879"/>
                  </a:cubicBezTo>
                  <a:close/>
                  <a:moveTo>
                    <a:pt x="19743" y="349488"/>
                  </a:moveTo>
                  <a:cubicBezTo>
                    <a:pt x="21204" y="352410"/>
                    <a:pt x="22511" y="352026"/>
                    <a:pt x="17975" y="352333"/>
                  </a:cubicBezTo>
                  <a:cubicBezTo>
                    <a:pt x="16744" y="352487"/>
                    <a:pt x="19205" y="349950"/>
                    <a:pt x="19743" y="349488"/>
                  </a:cubicBezTo>
                  <a:close/>
                </a:path>
              </a:pathLst>
            </a:custGeom>
            <a:grpFill/>
            <a:ln w="7682"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50A80640-FB1D-4B20-B391-56845E940CA3}"/>
                </a:ext>
              </a:extLst>
            </p:cNvPr>
            <p:cNvSpPr/>
            <p:nvPr/>
          </p:nvSpPr>
          <p:spPr>
            <a:xfrm>
              <a:off x="4353588" y="4153072"/>
              <a:ext cx="55090" cy="44285"/>
            </a:xfrm>
            <a:custGeom>
              <a:avLst/>
              <a:gdLst>
                <a:gd name="connsiteX0" fmla="*/ 47901 w 55090"/>
                <a:gd name="connsiteY0" fmla="*/ 4552 h 44285"/>
                <a:gd name="connsiteX1" fmla="*/ 47901 w 55090"/>
                <a:gd name="connsiteY1" fmla="*/ 4552 h 44285"/>
                <a:gd name="connsiteX2" fmla="*/ 10920 w 55090"/>
                <a:gd name="connsiteY2" fmla="*/ 34998 h 44285"/>
                <a:gd name="connsiteX3" fmla="*/ 21991 w 55090"/>
                <a:gd name="connsiteY3" fmla="*/ 42840 h 44285"/>
                <a:gd name="connsiteX4" fmla="*/ 21991 w 55090"/>
                <a:gd name="connsiteY4" fmla="*/ 42840 h 44285"/>
                <a:gd name="connsiteX5" fmla="*/ 54974 w 55090"/>
                <a:gd name="connsiteY5" fmla="*/ 34690 h 44285"/>
                <a:gd name="connsiteX6" fmla="*/ 47901 w 55090"/>
                <a:gd name="connsiteY6" fmla="*/ 4552 h 44285"/>
                <a:gd name="connsiteX7" fmla="*/ 29064 w 55090"/>
                <a:gd name="connsiteY7" fmla="*/ 32461 h 44285"/>
                <a:gd name="connsiteX8" fmla="*/ 29064 w 55090"/>
                <a:gd name="connsiteY8" fmla="*/ 32461 h 44285"/>
                <a:gd name="connsiteX9" fmla="*/ 29064 w 55090"/>
                <a:gd name="connsiteY9" fmla="*/ 32461 h 4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90" h="44285">
                  <a:moveTo>
                    <a:pt x="47901" y="4552"/>
                  </a:moveTo>
                  <a:cubicBezTo>
                    <a:pt x="47901" y="4552"/>
                    <a:pt x="47901" y="4552"/>
                    <a:pt x="47901" y="4552"/>
                  </a:cubicBezTo>
                  <a:cubicBezTo>
                    <a:pt x="27603" y="-8902"/>
                    <a:pt x="-21833" y="9319"/>
                    <a:pt x="10920" y="34998"/>
                  </a:cubicBezTo>
                  <a:cubicBezTo>
                    <a:pt x="12304" y="39227"/>
                    <a:pt x="18224" y="41379"/>
                    <a:pt x="21991" y="42840"/>
                  </a:cubicBezTo>
                  <a:cubicBezTo>
                    <a:pt x="21991" y="42840"/>
                    <a:pt x="21991" y="42840"/>
                    <a:pt x="21991" y="42840"/>
                  </a:cubicBezTo>
                  <a:cubicBezTo>
                    <a:pt x="27142" y="45146"/>
                    <a:pt x="53436" y="46069"/>
                    <a:pt x="54974" y="34690"/>
                  </a:cubicBezTo>
                  <a:cubicBezTo>
                    <a:pt x="55666" y="30462"/>
                    <a:pt x="53282" y="6859"/>
                    <a:pt x="47901" y="4552"/>
                  </a:cubicBezTo>
                  <a:close/>
                  <a:moveTo>
                    <a:pt x="29064" y="32461"/>
                  </a:moveTo>
                  <a:cubicBezTo>
                    <a:pt x="28295" y="5705"/>
                    <a:pt x="55820" y="36689"/>
                    <a:pt x="29064" y="32461"/>
                  </a:cubicBezTo>
                  <a:lnTo>
                    <a:pt x="29064" y="32461"/>
                  </a:lnTo>
                  <a:close/>
                </a:path>
              </a:pathLst>
            </a:custGeom>
            <a:grpFill/>
            <a:ln w="7682"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BD45D263-B468-478F-9769-5D098AC218FF}"/>
                </a:ext>
              </a:extLst>
            </p:cNvPr>
            <p:cNvSpPr/>
            <p:nvPr/>
          </p:nvSpPr>
          <p:spPr>
            <a:xfrm>
              <a:off x="4155815" y="4166264"/>
              <a:ext cx="174257" cy="50402"/>
            </a:xfrm>
            <a:custGeom>
              <a:avLst/>
              <a:gdLst>
                <a:gd name="connsiteX0" fmla="*/ 145417 w 174257"/>
                <a:gd name="connsiteY0" fmla="*/ 816 h 50402"/>
                <a:gd name="connsiteX1" fmla="*/ 2184 w 174257"/>
                <a:gd name="connsiteY1" fmla="*/ 32338 h 50402"/>
                <a:gd name="connsiteX2" fmla="*/ 2184 w 174257"/>
                <a:gd name="connsiteY2" fmla="*/ 41103 h 50402"/>
                <a:gd name="connsiteX3" fmla="*/ 7258 w 174257"/>
                <a:gd name="connsiteY3" fmla="*/ 50098 h 50402"/>
                <a:gd name="connsiteX4" fmla="*/ 120507 w 174257"/>
                <a:gd name="connsiteY4" fmla="*/ 37105 h 50402"/>
                <a:gd name="connsiteX5" fmla="*/ 172865 w 174257"/>
                <a:gd name="connsiteY5" fmla="*/ 10427 h 50402"/>
                <a:gd name="connsiteX6" fmla="*/ 145417 w 174257"/>
                <a:gd name="connsiteY6" fmla="*/ 816 h 50402"/>
                <a:gd name="connsiteX7" fmla="*/ 29631 w 174257"/>
                <a:gd name="connsiteY7" fmla="*/ 39335 h 50402"/>
                <a:gd name="connsiteX8" fmla="*/ 76761 w 174257"/>
                <a:gd name="connsiteY8" fmla="*/ 25496 h 50402"/>
                <a:gd name="connsiteX9" fmla="*/ 132732 w 174257"/>
                <a:gd name="connsiteY9" fmla="*/ 19883 h 50402"/>
                <a:gd name="connsiteX10" fmla="*/ 29631 w 174257"/>
                <a:gd name="connsiteY10" fmla="*/ 3933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257" h="50402">
                  <a:moveTo>
                    <a:pt x="145417" y="816"/>
                  </a:moveTo>
                  <a:cubicBezTo>
                    <a:pt x="99287" y="13656"/>
                    <a:pt x="45315" y="3123"/>
                    <a:pt x="2184" y="32338"/>
                  </a:cubicBezTo>
                  <a:cubicBezTo>
                    <a:pt x="954" y="35337"/>
                    <a:pt x="-2045" y="38181"/>
                    <a:pt x="2184" y="41103"/>
                  </a:cubicBezTo>
                  <a:cubicBezTo>
                    <a:pt x="1184" y="44870"/>
                    <a:pt x="2722" y="48330"/>
                    <a:pt x="7258" y="50098"/>
                  </a:cubicBezTo>
                  <a:cubicBezTo>
                    <a:pt x="46007" y="51867"/>
                    <a:pt x="82758" y="45716"/>
                    <a:pt x="120507" y="37105"/>
                  </a:cubicBezTo>
                  <a:cubicBezTo>
                    <a:pt x="137037" y="33338"/>
                    <a:pt x="182783" y="23804"/>
                    <a:pt x="172865" y="10427"/>
                  </a:cubicBezTo>
                  <a:cubicBezTo>
                    <a:pt x="167022" y="2584"/>
                    <a:pt x="156258" y="-1952"/>
                    <a:pt x="145417" y="816"/>
                  </a:cubicBezTo>
                  <a:close/>
                  <a:moveTo>
                    <a:pt x="29631" y="39335"/>
                  </a:moveTo>
                  <a:cubicBezTo>
                    <a:pt x="31092" y="39412"/>
                    <a:pt x="66304" y="27418"/>
                    <a:pt x="76761" y="25496"/>
                  </a:cubicBezTo>
                  <a:cubicBezTo>
                    <a:pt x="82758" y="24419"/>
                    <a:pt x="131578" y="15270"/>
                    <a:pt x="132732" y="19883"/>
                  </a:cubicBezTo>
                  <a:cubicBezTo>
                    <a:pt x="97980" y="29955"/>
                    <a:pt x="66151" y="38181"/>
                    <a:pt x="29631" y="39335"/>
                  </a:cubicBezTo>
                  <a:close/>
                </a:path>
              </a:pathLst>
            </a:custGeom>
            <a:grpFill/>
            <a:ln w="7682"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6124E9DB-358A-4DFA-9B9F-A460B8C466B1}"/>
                </a:ext>
              </a:extLst>
            </p:cNvPr>
            <p:cNvSpPr/>
            <p:nvPr/>
          </p:nvSpPr>
          <p:spPr>
            <a:xfrm>
              <a:off x="4406025" y="3967320"/>
              <a:ext cx="141903" cy="187356"/>
            </a:xfrm>
            <a:custGeom>
              <a:avLst/>
              <a:gdLst>
                <a:gd name="connsiteX0" fmla="*/ 133008 w 141903"/>
                <a:gd name="connsiteY0" fmla="*/ 325 h 187356"/>
                <a:gd name="connsiteX1" fmla="*/ 120553 w 141903"/>
                <a:gd name="connsiteY1" fmla="*/ 12473 h 187356"/>
                <a:gd name="connsiteX2" fmla="*/ 114326 w 141903"/>
                <a:gd name="connsiteY2" fmla="*/ 11857 h 187356"/>
                <a:gd name="connsiteX3" fmla="*/ 19990 w 141903"/>
                <a:gd name="connsiteY3" fmla="*/ 133794 h 187356"/>
                <a:gd name="connsiteX4" fmla="*/ 8457 w 141903"/>
                <a:gd name="connsiteY4" fmla="*/ 165624 h 187356"/>
                <a:gd name="connsiteX5" fmla="*/ 2460 w 141903"/>
                <a:gd name="connsiteY5" fmla="*/ 169314 h 187356"/>
                <a:gd name="connsiteX6" fmla="*/ 0 w 141903"/>
                <a:gd name="connsiteY6" fmla="*/ 178079 h 187356"/>
                <a:gd name="connsiteX7" fmla="*/ 35059 w 141903"/>
                <a:gd name="connsiteY7" fmla="*/ 172006 h 187356"/>
                <a:gd name="connsiteX8" fmla="*/ 45822 w 141903"/>
                <a:gd name="connsiteY8" fmla="*/ 158013 h 187356"/>
                <a:gd name="connsiteX9" fmla="*/ 99948 w 141903"/>
                <a:gd name="connsiteY9" fmla="*/ 94507 h 187356"/>
                <a:gd name="connsiteX10" fmla="*/ 141542 w 141903"/>
                <a:gd name="connsiteY10" fmla="*/ 4938 h 187356"/>
                <a:gd name="connsiteX11" fmla="*/ 133008 w 141903"/>
                <a:gd name="connsiteY11" fmla="*/ 325 h 187356"/>
                <a:gd name="connsiteX12" fmla="*/ 39441 w 141903"/>
                <a:gd name="connsiteY12" fmla="*/ 133794 h 187356"/>
                <a:gd name="connsiteX13" fmla="*/ 25602 w 141903"/>
                <a:gd name="connsiteY13" fmla="*/ 157167 h 187356"/>
                <a:gd name="connsiteX14" fmla="*/ 82111 w 141903"/>
                <a:gd name="connsiteY14" fmla="*/ 66291 h 187356"/>
                <a:gd name="connsiteX15" fmla="*/ 39441 w 141903"/>
                <a:gd name="connsiteY15" fmla="*/ 133794 h 187356"/>
                <a:gd name="connsiteX16" fmla="*/ 110789 w 141903"/>
                <a:gd name="connsiteY16" fmla="*/ 53298 h 187356"/>
                <a:gd name="connsiteX17" fmla="*/ 48360 w 141903"/>
                <a:gd name="connsiteY17" fmla="*/ 139868 h 187356"/>
                <a:gd name="connsiteX18" fmla="*/ 98872 w 141903"/>
                <a:gd name="connsiteY18" fmla="*/ 60986 h 187356"/>
                <a:gd name="connsiteX19" fmla="*/ 116325 w 141903"/>
                <a:gd name="connsiteY19" fmla="*/ 36691 h 187356"/>
                <a:gd name="connsiteX20" fmla="*/ 110789 w 141903"/>
                <a:gd name="connsiteY20" fmla="*/ 53298 h 18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903" h="187356">
                  <a:moveTo>
                    <a:pt x="133008" y="325"/>
                  </a:moveTo>
                  <a:cubicBezTo>
                    <a:pt x="130241" y="786"/>
                    <a:pt x="121629" y="13472"/>
                    <a:pt x="120553" y="12473"/>
                  </a:cubicBezTo>
                  <a:cubicBezTo>
                    <a:pt x="118862" y="11012"/>
                    <a:pt x="116248" y="10627"/>
                    <a:pt x="114326" y="11857"/>
                  </a:cubicBezTo>
                  <a:cubicBezTo>
                    <a:pt x="75653" y="36152"/>
                    <a:pt x="37058" y="91739"/>
                    <a:pt x="19990" y="133794"/>
                  </a:cubicBezTo>
                  <a:cubicBezTo>
                    <a:pt x="15838" y="144097"/>
                    <a:pt x="17683" y="159781"/>
                    <a:pt x="8457" y="165624"/>
                  </a:cubicBezTo>
                  <a:cubicBezTo>
                    <a:pt x="7150" y="166470"/>
                    <a:pt x="3075" y="168161"/>
                    <a:pt x="2460" y="169314"/>
                  </a:cubicBezTo>
                  <a:cubicBezTo>
                    <a:pt x="461" y="173082"/>
                    <a:pt x="0" y="173851"/>
                    <a:pt x="0" y="178079"/>
                  </a:cubicBezTo>
                  <a:cubicBezTo>
                    <a:pt x="0" y="188920"/>
                    <a:pt x="42209" y="193994"/>
                    <a:pt x="35059" y="172006"/>
                  </a:cubicBezTo>
                  <a:cubicBezTo>
                    <a:pt x="33214" y="166162"/>
                    <a:pt x="41594" y="162241"/>
                    <a:pt x="45822" y="158013"/>
                  </a:cubicBezTo>
                  <a:cubicBezTo>
                    <a:pt x="66120" y="138023"/>
                    <a:pt x="84572" y="118802"/>
                    <a:pt x="99948" y="94507"/>
                  </a:cubicBezTo>
                  <a:cubicBezTo>
                    <a:pt x="118170" y="65753"/>
                    <a:pt x="130932" y="36691"/>
                    <a:pt x="141542" y="4938"/>
                  </a:cubicBezTo>
                  <a:cubicBezTo>
                    <a:pt x="143695" y="-1136"/>
                    <a:pt x="135622" y="-59"/>
                    <a:pt x="133008" y="325"/>
                  </a:cubicBezTo>
                  <a:close/>
                  <a:moveTo>
                    <a:pt x="39441" y="133794"/>
                  </a:moveTo>
                  <a:cubicBezTo>
                    <a:pt x="35828" y="140022"/>
                    <a:pt x="32137" y="154092"/>
                    <a:pt x="25602" y="157167"/>
                  </a:cubicBezTo>
                  <a:cubicBezTo>
                    <a:pt x="35213" y="123492"/>
                    <a:pt x="58816" y="91816"/>
                    <a:pt x="82111" y="66291"/>
                  </a:cubicBezTo>
                  <a:cubicBezTo>
                    <a:pt x="67196" y="88356"/>
                    <a:pt x="52819" y="110806"/>
                    <a:pt x="39441" y="133794"/>
                  </a:cubicBezTo>
                  <a:close/>
                  <a:moveTo>
                    <a:pt x="110789" y="53298"/>
                  </a:moveTo>
                  <a:cubicBezTo>
                    <a:pt x="95489" y="84435"/>
                    <a:pt x="71655" y="114343"/>
                    <a:pt x="48360" y="139868"/>
                  </a:cubicBezTo>
                  <a:cubicBezTo>
                    <a:pt x="64121" y="112959"/>
                    <a:pt x="81189" y="86665"/>
                    <a:pt x="98872" y="60986"/>
                  </a:cubicBezTo>
                  <a:cubicBezTo>
                    <a:pt x="103485" y="54297"/>
                    <a:pt x="109482" y="41227"/>
                    <a:pt x="116325" y="36691"/>
                  </a:cubicBezTo>
                  <a:cubicBezTo>
                    <a:pt x="117632" y="42457"/>
                    <a:pt x="113403" y="48147"/>
                    <a:pt x="110789" y="53298"/>
                  </a:cubicBezTo>
                  <a:close/>
                </a:path>
              </a:pathLst>
            </a:custGeom>
            <a:grpFill/>
            <a:ln w="7682"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5CA3DF5D-FE01-49B9-BDF2-A988B141D6B1}"/>
                </a:ext>
              </a:extLst>
            </p:cNvPr>
            <p:cNvSpPr/>
            <p:nvPr/>
          </p:nvSpPr>
          <p:spPr>
            <a:xfrm>
              <a:off x="4360709" y="3884634"/>
              <a:ext cx="29464" cy="46334"/>
            </a:xfrm>
            <a:custGeom>
              <a:avLst/>
              <a:gdLst>
                <a:gd name="connsiteX0" fmla="*/ 21713 w 29464"/>
                <a:gd name="connsiteY0" fmla="*/ 41109 h 46334"/>
                <a:gd name="connsiteX1" fmla="*/ 29401 w 29464"/>
                <a:gd name="connsiteY1" fmla="*/ 29808 h 46334"/>
                <a:gd name="connsiteX2" fmla="*/ 8720 w 29464"/>
                <a:gd name="connsiteY2" fmla="*/ 2668 h 46334"/>
                <a:gd name="connsiteX3" fmla="*/ 263 w 29464"/>
                <a:gd name="connsiteY3" fmla="*/ 24964 h 46334"/>
                <a:gd name="connsiteX4" fmla="*/ 21713 w 29464"/>
                <a:gd name="connsiteY4" fmla="*/ 41109 h 46334"/>
                <a:gd name="connsiteX5" fmla="*/ 12641 w 29464"/>
                <a:gd name="connsiteY5" fmla="*/ 15200 h 46334"/>
                <a:gd name="connsiteX6" fmla="*/ 11026 w 29464"/>
                <a:gd name="connsiteY6" fmla="*/ 21966 h 46334"/>
                <a:gd name="connsiteX7" fmla="*/ 12641 w 29464"/>
                <a:gd name="connsiteY7" fmla="*/ 15200 h 4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64" h="46334">
                  <a:moveTo>
                    <a:pt x="21713" y="41109"/>
                  </a:moveTo>
                  <a:cubicBezTo>
                    <a:pt x="20867" y="33498"/>
                    <a:pt x="30324" y="36420"/>
                    <a:pt x="29401" y="29808"/>
                  </a:cubicBezTo>
                  <a:cubicBezTo>
                    <a:pt x="27556" y="17045"/>
                    <a:pt x="26403" y="-8250"/>
                    <a:pt x="8720" y="2668"/>
                  </a:cubicBezTo>
                  <a:cubicBezTo>
                    <a:pt x="2646" y="8203"/>
                    <a:pt x="-1044" y="16584"/>
                    <a:pt x="263" y="24964"/>
                  </a:cubicBezTo>
                  <a:cubicBezTo>
                    <a:pt x="1185" y="31422"/>
                    <a:pt x="23404" y="57255"/>
                    <a:pt x="21713" y="41109"/>
                  </a:cubicBezTo>
                  <a:close/>
                  <a:moveTo>
                    <a:pt x="12641" y="15200"/>
                  </a:moveTo>
                  <a:cubicBezTo>
                    <a:pt x="13179" y="15738"/>
                    <a:pt x="11180" y="20889"/>
                    <a:pt x="11026" y="21966"/>
                  </a:cubicBezTo>
                  <a:cubicBezTo>
                    <a:pt x="10872" y="19582"/>
                    <a:pt x="11487" y="17276"/>
                    <a:pt x="12641" y="15200"/>
                  </a:cubicBezTo>
                  <a:close/>
                </a:path>
              </a:pathLst>
            </a:custGeom>
            <a:grpFill/>
            <a:ln w="7682"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9996CCCE-265F-4ACC-91D2-F53CFD6C510B}"/>
                </a:ext>
              </a:extLst>
            </p:cNvPr>
            <p:cNvSpPr/>
            <p:nvPr/>
          </p:nvSpPr>
          <p:spPr>
            <a:xfrm>
              <a:off x="4233191" y="3929234"/>
              <a:ext cx="24124" cy="32244"/>
            </a:xfrm>
            <a:custGeom>
              <a:avLst/>
              <a:gdLst>
                <a:gd name="connsiteX0" fmla="*/ 23373 w 24124"/>
                <a:gd name="connsiteY0" fmla="*/ 23034 h 32244"/>
                <a:gd name="connsiteX1" fmla="*/ 0 w 24124"/>
                <a:gd name="connsiteY1" fmla="*/ 5274 h 32244"/>
                <a:gd name="connsiteX2" fmla="*/ 23373 w 24124"/>
                <a:gd name="connsiteY2" fmla="*/ 23034 h 32244"/>
              </a:gdLst>
              <a:ahLst/>
              <a:cxnLst>
                <a:cxn ang="0">
                  <a:pos x="connsiteX0" y="connsiteY0"/>
                </a:cxn>
                <a:cxn ang="0">
                  <a:pos x="connsiteX1" y="connsiteY1"/>
                </a:cxn>
                <a:cxn ang="0">
                  <a:pos x="connsiteX2" y="connsiteY2"/>
                </a:cxn>
              </a:cxnLst>
              <a:rect l="l" t="t" r="r" b="b"/>
              <a:pathLst>
                <a:path w="24124" h="32244">
                  <a:moveTo>
                    <a:pt x="23373" y="23034"/>
                  </a:moveTo>
                  <a:cubicBezTo>
                    <a:pt x="18375" y="20343"/>
                    <a:pt x="5997" y="-12563"/>
                    <a:pt x="0" y="5274"/>
                  </a:cubicBezTo>
                  <a:cubicBezTo>
                    <a:pt x="1384" y="21343"/>
                    <a:pt x="28985" y="45715"/>
                    <a:pt x="23373" y="23034"/>
                  </a:cubicBezTo>
                  <a:close/>
                </a:path>
              </a:pathLst>
            </a:custGeom>
            <a:grpFill/>
            <a:ln w="7682"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A294D88A-90BC-4100-A609-2C327C7529B3}"/>
                </a:ext>
              </a:extLst>
            </p:cNvPr>
            <p:cNvSpPr/>
            <p:nvPr/>
          </p:nvSpPr>
          <p:spPr>
            <a:xfrm>
              <a:off x="4110704" y="4055948"/>
              <a:ext cx="26650" cy="18114"/>
            </a:xfrm>
            <a:custGeom>
              <a:avLst/>
              <a:gdLst>
                <a:gd name="connsiteX0" fmla="*/ 9084 w 26650"/>
                <a:gd name="connsiteY0" fmla="*/ 1496 h 18114"/>
                <a:gd name="connsiteX1" fmla="*/ 11 w 26650"/>
                <a:gd name="connsiteY1" fmla="*/ 7262 h 18114"/>
                <a:gd name="connsiteX2" fmla="*/ 21385 w 26650"/>
                <a:gd name="connsiteY2" fmla="*/ 17949 h 18114"/>
                <a:gd name="connsiteX3" fmla="*/ 9084 w 26650"/>
                <a:gd name="connsiteY3" fmla="*/ 1496 h 18114"/>
              </a:gdLst>
              <a:ahLst/>
              <a:cxnLst>
                <a:cxn ang="0">
                  <a:pos x="connsiteX0" y="connsiteY0"/>
                </a:cxn>
                <a:cxn ang="0">
                  <a:pos x="connsiteX1" y="connsiteY1"/>
                </a:cxn>
                <a:cxn ang="0">
                  <a:pos x="connsiteX2" y="connsiteY2"/>
                </a:cxn>
                <a:cxn ang="0">
                  <a:pos x="connsiteX3" y="connsiteY3"/>
                </a:cxn>
              </a:cxnLst>
              <a:rect l="l" t="t" r="r" b="b"/>
              <a:pathLst>
                <a:path w="26650" h="18114">
                  <a:moveTo>
                    <a:pt x="9084" y="1496"/>
                  </a:moveTo>
                  <a:cubicBezTo>
                    <a:pt x="3087" y="-1887"/>
                    <a:pt x="-219" y="650"/>
                    <a:pt x="11" y="7262"/>
                  </a:cubicBezTo>
                  <a:cubicBezTo>
                    <a:pt x="3548" y="12567"/>
                    <a:pt x="14850" y="19256"/>
                    <a:pt x="21385" y="17949"/>
                  </a:cubicBezTo>
                  <a:cubicBezTo>
                    <a:pt x="37838" y="14720"/>
                    <a:pt x="10621" y="2342"/>
                    <a:pt x="9084" y="1496"/>
                  </a:cubicBezTo>
                  <a:close/>
                </a:path>
              </a:pathLst>
            </a:custGeom>
            <a:grpFill/>
            <a:ln w="7682"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6A34169E-0E9C-4D36-862B-01B655BF7E6D}"/>
                </a:ext>
              </a:extLst>
            </p:cNvPr>
            <p:cNvSpPr/>
            <p:nvPr/>
          </p:nvSpPr>
          <p:spPr>
            <a:xfrm>
              <a:off x="4097671" y="4316451"/>
              <a:ext cx="26184" cy="18851"/>
            </a:xfrm>
            <a:custGeom>
              <a:avLst/>
              <a:gdLst>
                <a:gd name="connsiteX0" fmla="*/ 17888 w 26184"/>
                <a:gd name="connsiteY0" fmla="*/ 1936 h 18851"/>
                <a:gd name="connsiteX1" fmla="*/ 17888 w 26184"/>
                <a:gd name="connsiteY1" fmla="*/ 1936 h 18851"/>
                <a:gd name="connsiteX2" fmla="*/ 17888 w 26184"/>
                <a:gd name="connsiteY2" fmla="*/ 1936 h 18851"/>
                <a:gd name="connsiteX3" fmla="*/ 5741 w 26184"/>
                <a:gd name="connsiteY3" fmla="*/ 18850 h 18851"/>
                <a:gd name="connsiteX4" fmla="*/ 25500 w 26184"/>
                <a:gd name="connsiteY4" fmla="*/ 9701 h 18851"/>
                <a:gd name="connsiteX5" fmla="*/ 17888 w 26184"/>
                <a:gd name="connsiteY5" fmla="*/ 1936 h 1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4" h="18851">
                  <a:moveTo>
                    <a:pt x="17888" y="1936"/>
                  </a:moveTo>
                  <a:cubicBezTo>
                    <a:pt x="17888" y="1936"/>
                    <a:pt x="17888" y="1936"/>
                    <a:pt x="17888" y="1936"/>
                  </a:cubicBezTo>
                  <a:cubicBezTo>
                    <a:pt x="17888" y="1936"/>
                    <a:pt x="17888" y="1936"/>
                    <a:pt x="17888" y="1936"/>
                  </a:cubicBezTo>
                  <a:cubicBezTo>
                    <a:pt x="17273" y="2551"/>
                    <a:pt x="-12096" y="16851"/>
                    <a:pt x="5741" y="18850"/>
                  </a:cubicBezTo>
                  <a:cubicBezTo>
                    <a:pt x="12891" y="18927"/>
                    <a:pt x="20348" y="14929"/>
                    <a:pt x="25500" y="9701"/>
                  </a:cubicBezTo>
                  <a:cubicBezTo>
                    <a:pt x="27883" y="4396"/>
                    <a:pt x="23731" y="-3754"/>
                    <a:pt x="17888" y="1936"/>
                  </a:cubicBezTo>
                  <a:close/>
                </a:path>
              </a:pathLst>
            </a:custGeom>
            <a:grpFill/>
            <a:ln w="7682"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F9269C4C-1E2F-4AB8-91C8-9D03866D6DC3}"/>
                </a:ext>
              </a:extLst>
            </p:cNvPr>
            <p:cNvSpPr/>
            <p:nvPr/>
          </p:nvSpPr>
          <p:spPr>
            <a:xfrm>
              <a:off x="4248405" y="4432097"/>
              <a:ext cx="26050" cy="30088"/>
            </a:xfrm>
            <a:custGeom>
              <a:avLst/>
              <a:gdLst>
                <a:gd name="connsiteX0" fmla="*/ 20921 w 26050"/>
                <a:gd name="connsiteY0" fmla="*/ 0 h 30088"/>
                <a:gd name="connsiteX1" fmla="*/ 17230 w 26050"/>
                <a:gd name="connsiteY1" fmla="*/ 1538 h 30088"/>
                <a:gd name="connsiteX2" fmla="*/ 17230 w 26050"/>
                <a:gd name="connsiteY2" fmla="*/ 1538 h 30088"/>
                <a:gd name="connsiteX3" fmla="*/ 239 w 26050"/>
                <a:gd name="connsiteY3" fmla="*/ 23988 h 30088"/>
                <a:gd name="connsiteX4" fmla="*/ 24688 w 26050"/>
                <a:gd name="connsiteY4" fmla="*/ 9457 h 30088"/>
                <a:gd name="connsiteX5" fmla="*/ 20921 w 26050"/>
                <a:gd name="connsiteY5" fmla="*/ 0 h 3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0" h="30088">
                  <a:moveTo>
                    <a:pt x="20921" y="0"/>
                  </a:moveTo>
                  <a:cubicBezTo>
                    <a:pt x="19537" y="0"/>
                    <a:pt x="18230" y="538"/>
                    <a:pt x="17230" y="1538"/>
                  </a:cubicBezTo>
                  <a:cubicBezTo>
                    <a:pt x="17230" y="1538"/>
                    <a:pt x="17230" y="1538"/>
                    <a:pt x="17230" y="1538"/>
                  </a:cubicBezTo>
                  <a:cubicBezTo>
                    <a:pt x="11464" y="6920"/>
                    <a:pt x="1469" y="15685"/>
                    <a:pt x="239" y="23988"/>
                  </a:cubicBezTo>
                  <a:cubicBezTo>
                    <a:pt x="-2990" y="44439"/>
                    <a:pt x="27610" y="6689"/>
                    <a:pt x="24688" y="9457"/>
                  </a:cubicBezTo>
                  <a:cubicBezTo>
                    <a:pt x="26994" y="5843"/>
                    <a:pt x="26764" y="0"/>
                    <a:pt x="20921" y="0"/>
                  </a:cubicBezTo>
                  <a:close/>
                </a:path>
              </a:pathLst>
            </a:custGeom>
            <a:grpFill/>
            <a:ln w="7682"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139FD572-FE11-40F3-8038-F23D528E19F4}"/>
                </a:ext>
              </a:extLst>
            </p:cNvPr>
            <p:cNvSpPr/>
            <p:nvPr/>
          </p:nvSpPr>
          <p:spPr>
            <a:xfrm>
              <a:off x="4525167" y="4429368"/>
              <a:ext cx="26379" cy="21147"/>
            </a:xfrm>
            <a:custGeom>
              <a:avLst/>
              <a:gdLst>
                <a:gd name="connsiteX0" fmla="*/ 14558 w 26379"/>
                <a:gd name="connsiteY0" fmla="*/ 4267 h 21147"/>
                <a:gd name="connsiteX1" fmla="*/ 2257 w 26379"/>
                <a:gd name="connsiteY1" fmla="*/ 8649 h 21147"/>
                <a:gd name="connsiteX2" fmla="*/ 17710 w 26379"/>
                <a:gd name="connsiteY2" fmla="*/ 20105 h 21147"/>
                <a:gd name="connsiteX3" fmla="*/ 25706 w 26379"/>
                <a:gd name="connsiteY3" fmla="*/ 13339 h 21147"/>
                <a:gd name="connsiteX4" fmla="*/ 14558 w 26379"/>
                <a:gd name="connsiteY4" fmla="*/ 4267 h 21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9" h="21147">
                  <a:moveTo>
                    <a:pt x="14558" y="4267"/>
                  </a:moveTo>
                  <a:cubicBezTo>
                    <a:pt x="9099" y="38"/>
                    <a:pt x="-5586" y="-4344"/>
                    <a:pt x="2257" y="8649"/>
                  </a:cubicBezTo>
                  <a:cubicBezTo>
                    <a:pt x="6254" y="11648"/>
                    <a:pt x="13405" y="19798"/>
                    <a:pt x="17710" y="20105"/>
                  </a:cubicBezTo>
                  <a:cubicBezTo>
                    <a:pt x="22092" y="23334"/>
                    <a:pt x="28474" y="18491"/>
                    <a:pt x="25706" y="13339"/>
                  </a:cubicBezTo>
                  <a:cubicBezTo>
                    <a:pt x="23707" y="9495"/>
                    <a:pt x="17941" y="6804"/>
                    <a:pt x="14558" y="4267"/>
                  </a:cubicBezTo>
                  <a:close/>
                </a:path>
              </a:pathLst>
            </a:custGeom>
            <a:grpFill/>
            <a:ln w="7682"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BC65F12E-B9A8-4FE6-9561-FA7BC9D2053D}"/>
                </a:ext>
              </a:extLst>
            </p:cNvPr>
            <p:cNvSpPr/>
            <p:nvPr/>
          </p:nvSpPr>
          <p:spPr>
            <a:xfrm>
              <a:off x="4620737" y="4324198"/>
              <a:ext cx="38278" cy="16412"/>
            </a:xfrm>
            <a:custGeom>
              <a:avLst/>
              <a:gdLst>
                <a:gd name="connsiteX0" fmla="*/ 32314 w 38278"/>
                <a:gd name="connsiteY0" fmla="*/ 4260 h 16412"/>
                <a:gd name="connsiteX1" fmla="*/ 2714 w 38278"/>
                <a:gd name="connsiteY1" fmla="*/ 6029 h 16412"/>
                <a:gd name="connsiteX2" fmla="*/ 33775 w 38278"/>
                <a:gd name="connsiteY2" fmla="*/ 14870 h 16412"/>
                <a:gd name="connsiteX3" fmla="*/ 32314 w 38278"/>
                <a:gd name="connsiteY3" fmla="*/ 4260 h 16412"/>
              </a:gdLst>
              <a:ahLst/>
              <a:cxnLst>
                <a:cxn ang="0">
                  <a:pos x="connsiteX0" y="connsiteY0"/>
                </a:cxn>
                <a:cxn ang="0">
                  <a:pos x="connsiteX1" y="connsiteY1"/>
                </a:cxn>
                <a:cxn ang="0">
                  <a:pos x="connsiteX2" y="connsiteY2"/>
                </a:cxn>
                <a:cxn ang="0">
                  <a:pos x="connsiteX3" y="connsiteY3"/>
                </a:cxn>
              </a:cxnLst>
              <a:rect l="l" t="t" r="r" b="b"/>
              <a:pathLst>
                <a:path w="38278" h="16412">
                  <a:moveTo>
                    <a:pt x="32314" y="4260"/>
                  </a:moveTo>
                  <a:cubicBezTo>
                    <a:pt x="29623" y="2108"/>
                    <a:pt x="-10664" y="-5042"/>
                    <a:pt x="2714" y="6029"/>
                  </a:cubicBezTo>
                  <a:cubicBezTo>
                    <a:pt x="8480" y="11026"/>
                    <a:pt x="25856" y="20021"/>
                    <a:pt x="33775" y="14870"/>
                  </a:cubicBezTo>
                  <a:cubicBezTo>
                    <a:pt x="40848" y="14102"/>
                    <a:pt x="39003" y="2569"/>
                    <a:pt x="32314" y="4260"/>
                  </a:cubicBezTo>
                  <a:close/>
                </a:path>
              </a:pathLst>
            </a:custGeom>
            <a:grpFill/>
            <a:ln w="7682"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3B7893DB-414E-4209-83BE-6B1E3308182F}"/>
                </a:ext>
              </a:extLst>
            </p:cNvPr>
            <p:cNvSpPr/>
            <p:nvPr/>
          </p:nvSpPr>
          <p:spPr>
            <a:xfrm>
              <a:off x="3998637" y="3814523"/>
              <a:ext cx="781556" cy="767875"/>
            </a:xfrm>
            <a:custGeom>
              <a:avLst/>
              <a:gdLst>
                <a:gd name="connsiteX0" fmla="*/ 751595 w 781556"/>
                <a:gd name="connsiteY0" fmla="*/ 249918 h 767875"/>
                <a:gd name="connsiteX1" fmla="*/ 568535 w 781556"/>
                <a:gd name="connsiteY1" fmla="*/ 35336 h 767875"/>
                <a:gd name="connsiteX2" fmla="*/ 257542 w 781556"/>
                <a:gd name="connsiteY2" fmla="*/ 23804 h 767875"/>
                <a:gd name="connsiteX3" fmla="*/ 177429 w 781556"/>
                <a:gd name="connsiteY3" fmla="*/ 60016 h 767875"/>
                <a:gd name="connsiteX4" fmla="*/ 142063 w 781556"/>
                <a:gd name="connsiteY4" fmla="*/ 82389 h 767875"/>
                <a:gd name="connsiteX5" fmla="*/ 116538 w 781556"/>
                <a:gd name="connsiteY5" fmla="*/ 101456 h 767875"/>
                <a:gd name="connsiteX6" fmla="*/ 112463 w 781556"/>
                <a:gd name="connsiteY6" fmla="*/ 103147 h 767875"/>
                <a:gd name="connsiteX7" fmla="*/ 54954 w 781556"/>
                <a:gd name="connsiteY7" fmla="*/ 570214 h 767875"/>
                <a:gd name="connsiteX8" fmla="*/ 415537 w 781556"/>
                <a:gd name="connsiteY8" fmla="*/ 767343 h 767875"/>
                <a:gd name="connsiteX9" fmla="*/ 594445 w 781556"/>
                <a:gd name="connsiteY9" fmla="*/ 724673 h 767875"/>
                <a:gd name="connsiteX10" fmla="*/ 674173 w 781556"/>
                <a:gd name="connsiteY10" fmla="*/ 666549 h 767875"/>
                <a:gd name="connsiteX11" fmla="*/ 674173 w 781556"/>
                <a:gd name="connsiteY11" fmla="*/ 666549 h 767875"/>
                <a:gd name="connsiteX12" fmla="*/ 751595 w 781556"/>
                <a:gd name="connsiteY12" fmla="*/ 249918 h 767875"/>
                <a:gd name="connsiteX13" fmla="*/ 761359 w 781556"/>
                <a:gd name="connsiteY13" fmla="*/ 347483 h 767875"/>
                <a:gd name="connsiteX14" fmla="*/ 763512 w 781556"/>
                <a:gd name="connsiteY14" fmla="*/ 401455 h 767875"/>
                <a:gd name="connsiteX15" fmla="*/ 761359 w 781556"/>
                <a:gd name="connsiteY15" fmla="*/ 347483 h 767875"/>
                <a:gd name="connsiteX16" fmla="*/ 245625 w 781556"/>
                <a:gd name="connsiteY16" fmla="*/ 714832 h 767875"/>
                <a:gd name="connsiteX17" fmla="*/ 252160 w 781556"/>
                <a:gd name="connsiteY17" fmla="*/ 717138 h 767875"/>
                <a:gd name="connsiteX18" fmla="*/ 245625 w 781556"/>
                <a:gd name="connsiteY18" fmla="*/ 714832 h 767875"/>
                <a:gd name="connsiteX19" fmla="*/ 272381 w 781556"/>
                <a:gd name="connsiteY19" fmla="*/ 723597 h 767875"/>
                <a:gd name="connsiteX20" fmla="*/ 288680 w 781556"/>
                <a:gd name="connsiteY20" fmla="*/ 727979 h 767875"/>
                <a:gd name="connsiteX21" fmla="*/ 292678 w 781556"/>
                <a:gd name="connsiteY21" fmla="*/ 733361 h 767875"/>
                <a:gd name="connsiteX22" fmla="*/ 272381 w 781556"/>
                <a:gd name="connsiteY22" fmla="*/ 723597 h 767875"/>
                <a:gd name="connsiteX23" fmla="*/ 305133 w 781556"/>
                <a:gd name="connsiteY23" fmla="*/ 731823 h 767875"/>
                <a:gd name="connsiteX24" fmla="*/ 326891 w 781556"/>
                <a:gd name="connsiteY24" fmla="*/ 735898 h 767875"/>
                <a:gd name="connsiteX25" fmla="*/ 328582 w 781556"/>
                <a:gd name="connsiteY25" fmla="*/ 742741 h 767875"/>
                <a:gd name="connsiteX26" fmla="*/ 305133 w 781556"/>
                <a:gd name="connsiteY26" fmla="*/ 731823 h 767875"/>
                <a:gd name="connsiteX27" fmla="*/ 339730 w 781556"/>
                <a:gd name="connsiteY27" fmla="*/ 742971 h 767875"/>
                <a:gd name="connsiteX28" fmla="*/ 338961 w 781556"/>
                <a:gd name="connsiteY28" fmla="*/ 737590 h 767875"/>
                <a:gd name="connsiteX29" fmla="*/ 369023 w 781556"/>
                <a:gd name="connsiteY29" fmla="*/ 743433 h 767875"/>
                <a:gd name="connsiteX30" fmla="*/ 374251 w 781556"/>
                <a:gd name="connsiteY30" fmla="*/ 749199 h 767875"/>
                <a:gd name="connsiteX31" fmla="*/ 339730 w 781556"/>
                <a:gd name="connsiteY31" fmla="*/ 742971 h 767875"/>
                <a:gd name="connsiteX32" fmla="*/ 381324 w 781556"/>
                <a:gd name="connsiteY32" fmla="*/ 740972 h 767875"/>
                <a:gd name="connsiteX33" fmla="*/ 409925 w 781556"/>
                <a:gd name="connsiteY33" fmla="*/ 740588 h 767875"/>
                <a:gd name="connsiteX34" fmla="*/ 414307 w 781556"/>
                <a:gd name="connsiteY34" fmla="*/ 750352 h 767875"/>
                <a:gd name="connsiteX35" fmla="*/ 381324 w 781556"/>
                <a:gd name="connsiteY35" fmla="*/ 740972 h 767875"/>
                <a:gd name="connsiteX36" fmla="*/ 241473 w 781556"/>
                <a:gd name="connsiteY36" fmla="*/ 701608 h 767875"/>
                <a:gd name="connsiteX37" fmla="*/ 71177 w 781556"/>
                <a:gd name="connsiteY37" fmla="*/ 574366 h 767875"/>
                <a:gd name="connsiteX38" fmla="*/ 27737 w 781556"/>
                <a:gd name="connsiteY38" fmla="*/ 470343 h 767875"/>
                <a:gd name="connsiteX39" fmla="*/ 109465 w 781556"/>
                <a:gd name="connsiteY39" fmla="*/ 123214 h 767875"/>
                <a:gd name="connsiteX40" fmla="*/ 130684 w 781556"/>
                <a:gd name="connsiteY40" fmla="*/ 109529 h 767875"/>
                <a:gd name="connsiteX41" fmla="*/ 161591 w 781556"/>
                <a:gd name="connsiteY41" fmla="*/ 82389 h 767875"/>
                <a:gd name="connsiteX42" fmla="*/ 303672 w 781556"/>
                <a:gd name="connsiteY42" fmla="*/ 21959 h 767875"/>
                <a:gd name="connsiteX43" fmla="*/ 623507 w 781556"/>
                <a:gd name="connsiteY43" fmla="*/ 82773 h 767875"/>
                <a:gd name="connsiteX44" fmla="*/ 715998 w 781556"/>
                <a:gd name="connsiteY44" fmla="*/ 536770 h 767875"/>
                <a:gd name="connsiteX45" fmla="*/ 241473 w 781556"/>
                <a:gd name="connsiteY45" fmla="*/ 701608 h 767875"/>
                <a:gd name="connsiteX46" fmla="*/ 420842 w 781556"/>
                <a:gd name="connsiteY46" fmla="*/ 739819 h 767875"/>
                <a:gd name="connsiteX47" fmla="*/ 442985 w 781556"/>
                <a:gd name="connsiteY47" fmla="*/ 737205 h 767875"/>
                <a:gd name="connsiteX48" fmla="*/ 451134 w 781556"/>
                <a:gd name="connsiteY48" fmla="*/ 735744 h 767875"/>
                <a:gd name="connsiteX49" fmla="*/ 456593 w 781556"/>
                <a:gd name="connsiteY49" fmla="*/ 747123 h 767875"/>
                <a:gd name="connsiteX50" fmla="*/ 420842 w 781556"/>
                <a:gd name="connsiteY50" fmla="*/ 739819 h 767875"/>
                <a:gd name="connsiteX51" fmla="*/ 461744 w 781556"/>
                <a:gd name="connsiteY51" fmla="*/ 733822 h 767875"/>
                <a:gd name="connsiteX52" fmla="*/ 488577 w 781556"/>
                <a:gd name="connsiteY52" fmla="*/ 727518 h 767875"/>
                <a:gd name="connsiteX53" fmla="*/ 494112 w 781556"/>
                <a:gd name="connsiteY53" fmla="*/ 740588 h 767875"/>
                <a:gd name="connsiteX54" fmla="*/ 461744 w 781556"/>
                <a:gd name="connsiteY54" fmla="*/ 733822 h 767875"/>
                <a:gd name="connsiteX55" fmla="*/ 510258 w 781556"/>
                <a:gd name="connsiteY55" fmla="*/ 736667 h 767875"/>
                <a:gd name="connsiteX56" fmla="*/ 498802 w 781556"/>
                <a:gd name="connsiteY56" fmla="*/ 724596 h 767875"/>
                <a:gd name="connsiteX57" fmla="*/ 524251 w 781556"/>
                <a:gd name="connsiteY57" fmla="*/ 719522 h 767875"/>
                <a:gd name="connsiteX58" fmla="*/ 530324 w 781556"/>
                <a:gd name="connsiteY58" fmla="*/ 730055 h 767875"/>
                <a:gd name="connsiteX59" fmla="*/ 510258 w 781556"/>
                <a:gd name="connsiteY59" fmla="*/ 736667 h 767875"/>
                <a:gd name="connsiteX60" fmla="*/ 538781 w 781556"/>
                <a:gd name="connsiteY60" fmla="*/ 723212 h 767875"/>
                <a:gd name="connsiteX61" fmla="*/ 568074 w 781556"/>
                <a:gd name="connsiteY61" fmla="*/ 697072 h 767875"/>
                <a:gd name="connsiteX62" fmla="*/ 568074 w 781556"/>
                <a:gd name="connsiteY62" fmla="*/ 697072 h 767875"/>
                <a:gd name="connsiteX63" fmla="*/ 579914 w 781556"/>
                <a:gd name="connsiteY63" fmla="*/ 709220 h 767875"/>
                <a:gd name="connsiteX64" fmla="*/ 538781 w 781556"/>
                <a:gd name="connsiteY64" fmla="*/ 723212 h 767875"/>
                <a:gd name="connsiteX65" fmla="*/ 587603 w 781556"/>
                <a:gd name="connsiteY65" fmla="*/ 701223 h 767875"/>
                <a:gd name="connsiteX66" fmla="*/ 587603 w 781556"/>
                <a:gd name="connsiteY66" fmla="*/ 701223 h 767875"/>
                <a:gd name="connsiteX67" fmla="*/ 587603 w 781556"/>
                <a:gd name="connsiteY67" fmla="*/ 701223 h 767875"/>
                <a:gd name="connsiteX68" fmla="*/ 577992 w 781556"/>
                <a:gd name="connsiteY68" fmla="*/ 691921 h 767875"/>
                <a:gd name="connsiteX69" fmla="*/ 599366 w 781556"/>
                <a:gd name="connsiteY69" fmla="*/ 679466 h 767875"/>
                <a:gd name="connsiteX70" fmla="*/ 611436 w 781556"/>
                <a:gd name="connsiteY70" fmla="*/ 692920 h 767875"/>
                <a:gd name="connsiteX71" fmla="*/ 587603 w 781556"/>
                <a:gd name="connsiteY71" fmla="*/ 701223 h 767875"/>
                <a:gd name="connsiteX72" fmla="*/ 622892 w 781556"/>
                <a:gd name="connsiteY72" fmla="*/ 686462 h 767875"/>
                <a:gd name="connsiteX73" fmla="*/ 607131 w 781556"/>
                <a:gd name="connsiteY73" fmla="*/ 674391 h 767875"/>
                <a:gd name="connsiteX74" fmla="*/ 630580 w 781556"/>
                <a:gd name="connsiteY74" fmla="*/ 657477 h 767875"/>
                <a:gd name="connsiteX75" fmla="*/ 647571 w 781556"/>
                <a:gd name="connsiteY75" fmla="*/ 668318 h 767875"/>
                <a:gd name="connsiteX76" fmla="*/ 622892 w 781556"/>
                <a:gd name="connsiteY76" fmla="*/ 686462 h 767875"/>
                <a:gd name="connsiteX77" fmla="*/ 638961 w 781556"/>
                <a:gd name="connsiteY77" fmla="*/ 650788 h 767875"/>
                <a:gd name="connsiteX78" fmla="*/ 665562 w 781556"/>
                <a:gd name="connsiteY78" fmla="*/ 626262 h 767875"/>
                <a:gd name="connsiteX79" fmla="*/ 684014 w 781556"/>
                <a:gd name="connsiteY79" fmla="*/ 633336 h 767875"/>
                <a:gd name="connsiteX80" fmla="*/ 638961 w 781556"/>
                <a:gd name="connsiteY80" fmla="*/ 650788 h 767875"/>
                <a:gd name="connsiteX81" fmla="*/ 691011 w 781556"/>
                <a:gd name="connsiteY81" fmla="*/ 624571 h 767875"/>
                <a:gd name="connsiteX82" fmla="*/ 673481 w 781556"/>
                <a:gd name="connsiteY82" fmla="*/ 617805 h 767875"/>
                <a:gd name="connsiteX83" fmla="*/ 690626 w 781556"/>
                <a:gd name="connsiteY83" fmla="*/ 597508 h 767875"/>
                <a:gd name="connsiteX84" fmla="*/ 695624 w 781556"/>
                <a:gd name="connsiteY84" fmla="*/ 598046 h 767875"/>
                <a:gd name="connsiteX85" fmla="*/ 700544 w 781556"/>
                <a:gd name="connsiteY85" fmla="*/ 599661 h 767875"/>
                <a:gd name="connsiteX86" fmla="*/ 691011 w 781556"/>
                <a:gd name="connsiteY86" fmla="*/ 624571 h 767875"/>
                <a:gd name="connsiteX87" fmla="*/ 711539 w 781556"/>
                <a:gd name="connsiteY87" fmla="*/ 595201 h 767875"/>
                <a:gd name="connsiteX88" fmla="*/ 698315 w 781556"/>
                <a:gd name="connsiteY88" fmla="*/ 587283 h 767875"/>
                <a:gd name="connsiteX89" fmla="*/ 711769 w 781556"/>
                <a:gd name="connsiteY89" fmla="*/ 566985 h 767875"/>
                <a:gd name="connsiteX90" fmla="*/ 711539 w 781556"/>
                <a:gd name="connsiteY90" fmla="*/ 595201 h 767875"/>
                <a:gd name="connsiteX91" fmla="*/ 727530 w 781556"/>
                <a:gd name="connsiteY91" fmla="*/ 563679 h 767875"/>
                <a:gd name="connsiteX92" fmla="*/ 717305 w 781556"/>
                <a:gd name="connsiteY92" fmla="*/ 557605 h 767875"/>
                <a:gd name="connsiteX93" fmla="*/ 724224 w 781556"/>
                <a:gd name="connsiteY93" fmla="*/ 544766 h 767875"/>
                <a:gd name="connsiteX94" fmla="*/ 734142 w 781556"/>
                <a:gd name="connsiteY94" fmla="*/ 547687 h 767875"/>
                <a:gd name="connsiteX95" fmla="*/ 727530 w 781556"/>
                <a:gd name="connsiteY95" fmla="*/ 563679 h 767875"/>
                <a:gd name="connsiteX96" fmla="*/ 745213 w 781556"/>
                <a:gd name="connsiteY96" fmla="*/ 516242 h 767875"/>
                <a:gd name="connsiteX97" fmla="*/ 729145 w 781556"/>
                <a:gd name="connsiteY97" fmla="*/ 534694 h 767875"/>
                <a:gd name="connsiteX98" fmla="*/ 745060 w 781556"/>
                <a:gd name="connsiteY98" fmla="*/ 493792 h 767875"/>
                <a:gd name="connsiteX99" fmla="*/ 745213 w 781556"/>
                <a:gd name="connsiteY99" fmla="*/ 516242 h 767875"/>
                <a:gd name="connsiteX100" fmla="*/ 753517 w 781556"/>
                <a:gd name="connsiteY100" fmla="*/ 484413 h 767875"/>
                <a:gd name="connsiteX101" fmla="*/ 748289 w 781556"/>
                <a:gd name="connsiteY101" fmla="*/ 483259 h 767875"/>
                <a:gd name="connsiteX102" fmla="*/ 752748 w 781556"/>
                <a:gd name="connsiteY102" fmla="*/ 465729 h 767875"/>
                <a:gd name="connsiteX103" fmla="*/ 753517 w 781556"/>
                <a:gd name="connsiteY103" fmla="*/ 484413 h 767875"/>
                <a:gd name="connsiteX104" fmla="*/ 759129 w 781556"/>
                <a:gd name="connsiteY104" fmla="*/ 453659 h 767875"/>
                <a:gd name="connsiteX105" fmla="*/ 760898 w 781556"/>
                <a:gd name="connsiteY105" fmla="*/ 412219 h 767875"/>
                <a:gd name="connsiteX106" fmla="*/ 763051 w 781556"/>
                <a:gd name="connsiteY106" fmla="*/ 412449 h 767875"/>
                <a:gd name="connsiteX107" fmla="*/ 759129 w 781556"/>
                <a:gd name="connsiteY107" fmla="*/ 453659 h 7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81556" h="767875">
                  <a:moveTo>
                    <a:pt x="751595" y="249918"/>
                  </a:moveTo>
                  <a:cubicBezTo>
                    <a:pt x="718227" y="149970"/>
                    <a:pt x="661641" y="77238"/>
                    <a:pt x="568535" y="35336"/>
                  </a:cubicBezTo>
                  <a:cubicBezTo>
                    <a:pt x="471047" y="-8564"/>
                    <a:pt x="358259" y="-10563"/>
                    <a:pt x="257542" y="23804"/>
                  </a:cubicBezTo>
                  <a:cubicBezTo>
                    <a:pt x="229787" y="33260"/>
                    <a:pt x="202878" y="45408"/>
                    <a:pt x="177429" y="60016"/>
                  </a:cubicBezTo>
                  <a:cubicBezTo>
                    <a:pt x="165359" y="66935"/>
                    <a:pt x="153519" y="74393"/>
                    <a:pt x="142063" y="82389"/>
                  </a:cubicBezTo>
                  <a:cubicBezTo>
                    <a:pt x="137758" y="85387"/>
                    <a:pt x="121382" y="101456"/>
                    <a:pt x="116538" y="101456"/>
                  </a:cubicBezTo>
                  <a:cubicBezTo>
                    <a:pt x="114693" y="101456"/>
                    <a:pt x="114001" y="102456"/>
                    <a:pt x="112463" y="103147"/>
                  </a:cubicBezTo>
                  <a:cubicBezTo>
                    <a:pt x="-1401" y="240231"/>
                    <a:pt x="-43072" y="412219"/>
                    <a:pt x="54954" y="570214"/>
                  </a:cubicBezTo>
                  <a:cubicBezTo>
                    <a:pt x="129070" y="689076"/>
                    <a:pt x="274687" y="775493"/>
                    <a:pt x="415537" y="767343"/>
                  </a:cubicBezTo>
                  <a:cubicBezTo>
                    <a:pt x="461591" y="764652"/>
                    <a:pt x="533630" y="753197"/>
                    <a:pt x="594445" y="724673"/>
                  </a:cubicBezTo>
                  <a:cubicBezTo>
                    <a:pt x="627659" y="709066"/>
                    <a:pt x="669330" y="671393"/>
                    <a:pt x="674173" y="666549"/>
                  </a:cubicBezTo>
                  <a:cubicBezTo>
                    <a:pt x="674173" y="666549"/>
                    <a:pt x="674173" y="666549"/>
                    <a:pt x="674173" y="666549"/>
                  </a:cubicBezTo>
                  <a:cubicBezTo>
                    <a:pt x="786116" y="552762"/>
                    <a:pt x="808027" y="396458"/>
                    <a:pt x="751595" y="249918"/>
                  </a:cubicBezTo>
                  <a:close/>
                  <a:moveTo>
                    <a:pt x="761359" y="347483"/>
                  </a:moveTo>
                  <a:cubicBezTo>
                    <a:pt x="763204" y="365397"/>
                    <a:pt x="763896" y="383465"/>
                    <a:pt x="763512" y="401455"/>
                  </a:cubicBezTo>
                  <a:cubicBezTo>
                    <a:pt x="757284" y="398533"/>
                    <a:pt x="761897" y="356324"/>
                    <a:pt x="761359" y="347483"/>
                  </a:cubicBezTo>
                  <a:close/>
                  <a:moveTo>
                    <a:pt x="245625" y="714832"/>
                  </a:moveTo>
                  <a:cubicBezTo>
                    <a:pt x="247778" y="715601"/>
                    <a:pt x="249931" y="716370"/>
                    <a:pt x="252160" y="717138"/>
                  </a:cubicBezTo>
                  <a:cubicBezTo>
                    <a:pt x="252698" y="719214"/>
                    <a:pt x="246548" y="715216"/>
                    <a:pt x="245625" y="714832"/>
                  </a:cubicBezTo>
                  <a:close/>
                  <a:moveTo>
                    <a:pt x="272381" y="723597"/>
                  </a:moveTo>
                  <a:cubicBezTo>
                    <a:pt x="277762" y="725134"/>
                    <a:pt x="283221" y="726595"/>
                    <a:pt x="288680" y="727979"/>
                  </a:cubicBezTo>
                  <a:cubicBezTo>
                    <a:pt x="289602" y="729901"/>
                    <a:pt x="291371" y="731669"/>
                    <a:pt x="292678" y="733361"/>
                  </a:cubicBezTo>
                  <a:cubicBezTo>
                    <a:pt x="284144" y="730670"/>
                    <a:pt x="279454" y="727671"/>
                    <a:pt x="272381" y="723597"/>
                  </a:cubicBezTo>
                  <a:close/>
                  <a:moveTo>
                    <a:pt x="305133" y="731823"/>
                  </a:moveTo>
                  <a:cubicBezTo>
                    <a:pt x="312360" y="733361"/>
                    <a:pt x="319664" y="734745"/>
                    <a:pt x="326891" y="735898"/>
                  </a:cubicBezTo>
                  <a:cubicBezTo>
                    <a:pt x="327198" y="738281"/>
                    <a:pt x="328352" y="740126"/>
                    <a:pt x="328582" y="742741"/>
                  </a:cubicBezTo>
                  <a:cubicBezTo>
                    <a:pt x="318203" y="740588"/>
                    <a:pt x="311899" y="739589"/>
                    <a:pt x="305133" y="731823"/>
                  </a:cubicBezTo>
                  <a:close/>
                  <a:moveTo>
                    <a:pt x="339730" y="742971"/>
                  </a:moveTo>
                  <a:cubicBezTo>
                    <a:pt x="339346" y="741203"/>
                    <a:pt x="339346" y="739358"/>
                    <a:pt x="338961" y="737590"/>
                  </a:cubicBezTo>
                  <a:cubicBezTo>
                    <a:pt x="347803" y="738743"/>
                    <a:pt x="365256" y="735821"/>
                    <a:pt x="369023" y="743433"/>
                  </a:cubicBezTo>
                  <a:cubicBezTo>
                    <a:pt x="370791" y="745047"/>
                    <a:pt x="372329" y="747507"/>
                    <a:pt x="374251" y="749199"/>
                  </a:cubicBezTo>
                  <a:cubicBezTo>
                    <a:pt x="363564" y="748353"/>
                    <a:pt x="349187" y="746662"/>
                    <a:pt x="339730" y="742971"/>
                  </a:cubicBezTo>
                  <a:close/>
                  <a:moveTo>
                    <a:pt x="381324" y="740972"/>
                  </a:moveTo>
                  <a:cubicBezTo>
                    <a:pt x="390858" y="741280"/>
                    <a:pt x="400391" y="741126"/>
                    <a:pt x="409925" y="740588"/>
                  </a:cubicBezTo>
                  <a:cubicBezTo>
                    <a:pt x="409925" y="743971"/>
                    <a:pt x="412078" y="747815"/>
                    <a:pt x="414307" y="750352"/>
                  </a:cubicBezTo>
                  <a:cubicBezTo>
                    <a:pt x="400161" y="750583"/>
                    <a:pt x="392396" y="749660"/>
                    <a:pt x="381324" y="740972"/>
                  </a:cubicBezTo>
                  <a:close/>
                  <a:moveTo>
                    <a:pt x="241473" y="701608"/>
                  </a:moveTo>
                  <a:cubicBezTo>
                    <a:pt x="184195" y="679696"/>
                    <a:pt x="101699" y="631491"/>
                    <a:pt x="71177" y="574366"/>
                  </a:cubicBezTo>
                  <a:cubicBezTo>
                    <a:pt x="53109" y="540460"/>
                    <a:pt x="35964" y="509323"/>
                    <a:pt x="27737" y="470343"/>
                  </a:cubicBezTo>
                  <a:cubicBezTo>
                    <a:pt x="3289" y="353634"/>
                    <a:pt x="32735" y="215705"/>
                    <a:pt x="109465" y="123214"/>
                  </a:cubicBezTo>
                  <a:cubicBezTo>
                    <a:pt x="111002" y="122138"/>
                    <a:pt x="120305" y="117909"/>
                    <a:pt x="130684" y="109529"/>
                  </a:cubicBezTo>
                  <a:cubicBezTo>
                    <a:pt x="142986" y="99688"/>
                    <a:pt x="156825" y="85464"/>
                    <a:pt x="161591" y="82389"/>
                  </a:cubicBezTo>
                  <a:cubicBezTo>
                    <a:pt x="205031" y="54326"/>
                    <a:pt x="253237" y="33645"/>
                    <a:pt x="303672" y="21959"/>
                  </a:cubicBezTo>
                  <a:cubicBezTo>
                    <a:pt x="416768" y="-4259"/>
                    <a:pt x="530017" y="17192"/>
                    <a:pt x="623507" y="82773"/>
                  </a:cubicBezTo>
                  <a:cubicBezTo>
                    <a:pt x="756746" y="175725"/>
                    <a:pt x="784424" y="399072"/>
                    <a:pt x="715998" y="536770"/>
                  </a:cubicBezTo>
                  <a:cubicBezTo>
                    <a:pt x="630427" y="709220"/>
                    <a:pt x="413846" y="767497"/>
                    <a:pt x="241473" y="701608"/>
                  </a:cubicBezTo>
                  <a:close/>
                  <a:moveTo>
                    <a:pt x="420842" y="739819"/>
                  </a:moveTo>
                  <a:cubicBezTo>
                    <a:pt x="428223" y="739204"/>
                    <a:pt x="435681" y="738358"/>
                    <a:pt x="442985" y="737205"/>
                  </a:cubicBezTo>
                  <a:cubicBezTo>
                    <a:pt x="445753" y="736820"/>
                    <a:pt x="448443" y="736282"/>
                    <a:pt x="451134" y="735744"/>
                  </a:cubicBezTo>
                  <a:cubicBezTo>
                    <a:pt x="451134" y="739742"/>
                    <a:pt x="453902" y="744201"/>
                    <a:pt x="456593" y="747123"/>
                  </a:cubicBezTo>
                  <a:cubicBezTo>
                    <a:pt x="449674" y="747969"/>
                    <a:pt x="424610" y="750429"/>
                    <a:pt x="420842" y="739819"/>
                  </a:cubicBezTo>
                  <a:close/>
                  <a:moveTo>
                    <a:pt x="461744" y="733822"/>
                  </a:moveTo>
                  <a:cubicBezTo>
                    <a:pt x="470740" y="731977"/>
                    <a:pt x="479735" y="729978"/>
                    <a:pt x="488577" y="727518"/>
                  </a:cubicBezTo>
                  <a:cubicBezTo>
                    <a:pt x="488577" y="732131"/>
                    <a:pt x="491344" y="736897"/>
                    <a:pt x="494112" y="740588"/>
                  </a:cubicBezTo>
                  <a:cubicBezTo>
                    <a:pt x="482349" y="743356"/>
                    <a:pt x="467203" y="748430"/>
                    <a:pt x="461744" y="733822"/>
                  </a:cubicBezTo>
                  <a:close/>
                  <a:moveTo>
                    <a:pt x="510258" y="736667"/>
                  </a:moveTo>
                  <a:cubicBezTo>
                    <a:pt x="504030" y="732362"/>
                    <a:pt x="501801" y="732976"/>
                    <a:pt x="498802" y="724596"/>
                  </a:cubicBezTo>
                  <a:cubicBezTo>
                    <a:pt x="504492" y="722905"/>
                    <a:pt x="522021" y="713986"/>
                    <a:pt x="524251" y="719522"/>
                  </a:cubicBezTo>
                  <a:cubicBezTo>
                    <a:pt x="525788" y="723212"/>
                    <a:pt x="527787" y="726903"/>
                    <a:pt x="530324" y="730055"/>
                  </a:cubicBezTo>
                  <a:cubicBezTo>
                    <a:pt x="523635" y="732438"/>
                    <a:pt x="517023" y="734668"/>
                    <a:pt x="510258" y="736667"/>
                  </a:cubicBezTo>
                  <a:close/>
                  <a:moveTo>
                    <a:pt x="538781" y="723212"/>
                  </a:moveTo>
                  <a:cubicBezTo>
                    <a:pt x="523559" y="705298"/>
                    <a:pt x="554773" y="703761"/>
                    <a:pt x="568074" y="697072"/>
                  </a:cubicBezTo>
                  <a:cubicBezTo>
                    <a:pt x="568074" y="697072"/>
                    <a:pt x="568074" y="697072"/>
                    <a:pt x="568074" y="697072"/>
                  </a:cubicBezTo>
                  <a:cubicBezTo>
                    <a:pt x="571611" y="701223"/>
                    <a:pt x="575378" y="706067"/>
                    <a:pt x="579914" y="709220"/>
                  </a:cubicBezTo>
                  <a:cubicBezTo>
                    <a:pt x="572380" y="712987"/>
                    <a:pt x="546393" y="732208"/>
                    <a:pt x="538781" y="723212"/>
                  </a:cubicBezTo>
                  <a:close/>
                  <a:moveTo>
                    <a:pt x="587603" y="701223"/>
                  </a:moveTo>
                  <a:cubicBezTo>
                    <a:pt x="587603" y="701223"/>
                    <a:pt x="587603" y="701223"/>
                    <a:pt x="587603" y="701223"/>
                  </a:cubicBezTo>
                  <a:lnTo>
                    <a:pt x="587603" y="701223"/>
                  </a:lnTo>
                  <a:cubicBezTo>
                    <a:pt x="583681" y="698994"/>
                    <a:pt x="580991" y="695227"/>
                    <a:pt x="577992" y="691921"/>
                  </a:cubicBezTo>
                  <a:cubicBezTo>
                    <a:pt x="585219" y="687923"/>
                    <a:pt x="592369" y="683848"/>
                    <a:pt x="599366" y="679466"/>
                  </a:cubicBezTo>
                  <a:cubicBezTo>
                    <a:pt x="599443" y="684386"/>
                    <a:pt x="608515" y="690690"/>
                    <a:pt x="611436" y="692920"/>
                  </a:cubicBezTo>
                  <a:cubicBezTo>
                    <a:pt x="603671" y="697303"/>
                    <a:pt x="595906" y="703838"/>
                    <a:pt x="587603" y="701223"/>
                  </a:cubicBezTo>
                  <a:close/>
                  <a:moveTo>
                    <a:pt x="622892" y="686462"/>
                  </a:moveTo>
                  <a:cubicBezTo>
                    <a:pt x="616049" y="684771"/>
                    <a:pt x="612974" y="677313"/>
                    <a:pt x="607131" y="674391"/>
                  </a:cubicBezTo>
                  <a:cubicBezTo>
                    <a:pt x="615127" y="669086"/>
                    <a:pt x="622969" y="663397"/>
                    <a:pt x="630580" y="657477"/>
                  </a:cubicBezTo>
                  <a:cubicBezTo>
                    <a:pt x="634271" y="662705"/>
                    <a:pt x="641805" y="666165"/>
                    <a:pt x="647571" y="668318"/>
                  </a:cubicBezTo>
                  <a:cubicBezTo>
                    <a:pt x="639576" y="674852"/>
                    <a:pt x="631349" y="680850"/>
                    <a:pt x="622892" y="686462"/>
                  </a:cubicBezTo>
                  <a:close/>
                  <a:moveTo>
                    <a:pt x="638961" y="650788"/>
                  </a:moveTo>
                  <a:cubicBezTo>
                    <a:pt x="648263" y="643100"/>
                    <a:pt x="657105" y="634873"/>
                    <a:pt x="665562" y="626262"/>
                  </a:cubicBezTo>
                  <a:cubicBezTo>
                    <a:pt x="670790" y="629722"/>
                    <a:pt x="678248" y="630952"/>
                    <a:pt x="684014" y="633336"/>
                  </a:cubicBezTo>
                  <a:cubicBezTo>
                    <a:pt x="667792" y="652018"/>
                    <a:pt x="659950" y="669317"/>
                    <a:pt x="638961" y="650788"/>
                  </a:cubicBezTo>
                  <a:close/>
                  <a:moveTo>
                    <a:pt x="691011" y="624571"/>
                  </a:moveTo>
                  <a:cubicBezTo>
                    <a:pt x="686090" y="621265"/>
                    <a:pt x="679094" y="619727"/>
                    <a:pt x="673481" y="617805"/>
                  </a:cubicBezTo>
                  <a:cubicBezTo>
                    <a:pt x="679478" y="611270"/>
                    <a:pt x="685244" y="604504"/>
                    <a:pt x="690626" y="597508"/>
                  </a:cubicBezTo>
                  <a:cubicBezTo>
                    <a:pt x="692087" y="598584"/>
                    <a:pt x="693932" y="598738"/>
                    <a:pt x="695624" y="598046"/>
                  </a:cubicBezTo>
                  <a:cubicBezTo>
                    <a:pt x="697469" y="598277"/>
                    <a:pt x="698776" y="598277"/>
                    <a:pt x="700544" y="599661"/>
                  </a:cubicBezTo>
                  <a:cubicBezTo>
                    <a:pt x="710231" y="607041"/>
                    <a:pt x="690780" y="624417"/>
                    <a:pt x="691011" y="624571"/>
                  </a:cubicBezTo>
                  <a:close/>
                  <a:moveTo>
                    <a:pt x="711539" y="595201"/>
                  </a:moveTo>
                  <a:cubicBezTo>
                    <a:pt x="708079" y="591203"/>
                    <a:pt x="703620" y="587820"/>
                    <a:pt x="698315" y="587283"/>
                  </a:cubicBezTo>
                  <a:cubicBezTo>
                    <a:pt x="703081" y="580670"/>
                    <a:pt x="707464" y="573904"/>
                    <a:pt x="711769" y="566985"/>
                  </a:cubicBezTo>
                  <a:cubicBezTo>
                    <a:pt x="731067" y="571214"/>
                    <a:pt x="718458" y="583669"/>
                    <a:pt x="711539" y="595201"/>
                  </a:cubicBezTo>
                  <a:close/>
                  <a:moveTo>
                    <a:pt x="727530" y="563679"/>
                  </a:moveTo>
                  <a:cubicBezTo>
                    <a:pt x="724301" y="561449"/>
                    <a:pt x="720841" y="559527"/>
                    <a:pt x="717305" y="557605"/>
                  </a:cubicBezTo>
                  <a:cubicBezTo>
                    <a:pt x="719688" y="553377"/>
                    <a:pt x="721995" y="549071"/>
                    <a:pt x="724224" y="544766"/>
                  </a:cubicBezTo>
                  <a:cubicBezTo>
                    <a:pt x="727607" y="545534"/>
                    <a:pt x="730836" y="546688"/>
                    <a:pt x="734142" y="547687"/>
                  </a:cubicBezTo>
                  <a:cubicBezTo>
                    <a:pt x="732067" y="552992"/>
                    <a:pt x="729837" y="558374"/>
                    <a:pt x="727530" y="563679"/>
                  </a:cubicBezTo>
                  <a:close/>
                  <a:moveTo>
                    <a:pt x="745213" y="516242"/>
                  </a:moveTo>
                  <a:cubicBezTo>
                    <a:pt x="740754" y="531080"/>
                    <a:pt x="742753" y="538307"/>
                    <a:pt x="729145" y="534694"/>
                  </a:cubicBezTo>
                  <a:cubicBezTo>
                    <a:pt x="735372" y="521470"/>
                    <a:pt x="740677" y="507785"/>
                    <a:pt x="745060" y="493792"/>
                  </a:cubicBezTo>
                  <a:cubicBezTo>
                    <a:pt x="756977" y="495099"/>
                    <a:pt x="747904" y="507478"/>
                    <a:pt x="745213" y="516242"/>
                  </a:cubicBezTo>
                  <a:close/>
                  <a:moveTo>
                    <a:pt x="753517" y="484413"/>
                  </a:moveTo>
                  <a:cubicBezTo>
                    <a:pt x="751749" y="483874"/>
                    <a:pt x="750057" y="483643"/>
                    <a:pt x="748289" y="483259"/>
                  </a:cubicBezTo>
                  <a:cubicBezTo>
                    <a:pt x="749903" y="477493"/>
                    <a:pt x="751441" y="471573"/>
                    <a:pt x="752748" y="465729"/>
                  </a:cubicBezTo>
                  <a:cubicBezTo>
                    <a:pt x="762435" y="464807"/>
                    <a:pt x="755823" y="474341"/>
                    <a:pt x="753517" y="484413"/>
                  </a:cubicBezTo>
                  <a:close/>
                  <a:moveTo>
                    <a:pt x="759129" y="453659"/>
                  </a:moveTo>
                  <a:cubicBezTo>
                    <a:pt x="751749" y="451199"/>
                    <a:pt x="760206" y="421137"/>
                    <a:pt x="760898" y="412219"/>
                  </a:cubicBezTo>
                  <a:cubicBezTo>
                    <a:pt x="761051" y="412373"/>
                    <a:pt x="762897" y="412526"/>
                    <a:pt x="763051" y="412449"/>
                  </a:cubicBezTo>
                  <a:cubicBezTo>
                    <a:pt x="762435" y="426212"/>
                    <a:pt x="761128" y="439974"/>
                    <a:pt x="759129" y="453659"/>
                  </a:cubicBezTo>
                  <a:close/>
                </a:path>
              </a:pathLst>
            </a:custGeom>
            <a:grpFill/>
            <a:ln w="7682" cap="flat">
              <a:noFill/>
              <a:prstDash val="solid"/>
              <a:miter/>
            </a:ln>
          </p:spPr>
          <p:txBody>
            <a:bodyPr rtlCol="0" anchor="ctr"/>
            <a:lstStyle/>
            <a:p>
              <a:endParaRPr lang="en-US"/>
            </a:p>
          </p:txBody>
        </p:sp>
      </p:grpSp>
      <p:grpSp>
        <p:nvGrpSpPr>
          <p:cNvPr id="56" name="Group 55">
            <a:extLst>
              <a:ext uri="{FF2B5EF4-FFF2-40B4-BE49-F238E27FC236}">
                <a16:creationId xmlns:a16="http://schemas.microsoft.com/office/drawing/2014/main" id="{5CB8251B-D5F2-4A3A-A64C-A4DFAC85109D}"/>
              </a:ext>
            </a:extLst>
          </p:cNvPr>
          <p:cNvGrpSpPr/>
          <p:nvPr/>
        </p:nvGrpSpPr>
        <p:grpSpPr>
          <a:xfrm>
            <a:off x="377695" y="332653"/>
            <a:ext cx="658260" cy="628103"/>
            <a:chOff x="0" y="0"/>
            <a:chExt cx="302271" cy="270800"/>
          </a:xfrm>
        </p:grpSpPr>
        <p:sp>
          <p:nvSpPr>
            <p:cNvPr id="57" name="Graphic 5">
              <a:extLst>
                <a:ext uri="{FF2B5EF4-FFF2-40B4-BE49-F238E27FC236}">
                  <a16:creationId xmlns:a16="http://schemas.microsoft.com/office/drawing/2014/main" id="{ACBFC3EA-8D95-4713-8F94-E63ADBE97B42}"/>
                </a:ext>
              </a:extLst>
            </p:cNvPr>
            <p:cNvSpPr/>
            <p:nvPr/>
          </p:nvSpPr>
          <p:spPr>
            <a:xfrm>
              <a:off x="0" y="0"/>
              <a:ext cx="302271" cy="270800"/>
            </a:xfrm>
            <a:custGeom>
              <a:avLst/>
              <a:gdLst>
                <a:gd name="connsiteX0" fmla="*/ 41723 w 302271"/>
                <a:gd name="connsiteY0" fmla="*/ 259773 h 270800"/>
                <a:gd name="connsiteX1" fmla="*/ 73316 w 302271"/>
                <a:gd name="connsiteY1" fmla="*/ 269867 h 270800"/>
                <a:gd name="connsiteX2" fmla="*/ 121322 w 302271"/>
                <a:gd name="connsiteY2" fmla="*/ 267941 h 270800"/>
                <a:gd name="connsiteX3" fmla="*/ 158232 w 302271"/>
                <a:gd name="connsiteY3" fmla="*/ 256537 h 270800"/>
                <a:gd name="connsiteX4" fmla="*/ 245306 w 302271"/>
                <a:gd name="connsiteY4" fmla="*/ 206219 h 270800"/>
                <a:gd name="connsiteX5" fmla="*/ 297242 w 302271"/>
                <a:gd name="connsiteY5" fmla="*/ 125618 h 270800"/>
                <a:gd name="connsiteX6" fmla="*/ 302096 w 302271"/>
                <a:gd name="connsiteY6" fmla="*/ 77920 h 270800"/>
                <a:gd name="connsiteX7" fmla="*/ 288611 w 302271"/>
                <a:gd name="connsiteY7" fmla="*/ 35231 h 270800"/>
                <a:gd name="connsiteX8" fmla="*/ 260255 w 302271"/>
                <a:gd name="connsiteY8" fmla="*/ 15274 h 270800"/>
                <a:gd name="connsiteX9" fmla="*/ 225271 w 302271"/>
                <a:gd name="connsiteY9" fmla="*/ 5565 h 270800"/>
                <a:gd name="connsiteX10" fmla="*/ 172102 w 302271"/>
                <a:gd name="connsiteY10" fmla="*/ 1018 h 270800"/>
                <a:gd name="connsiteX11" fmla="*/ 122016 w 302271"/>
                <a:gd name="connsiteY11" fmla="*/ 12191 h 270800"/>
                <a:gd name="connsiteX12" fmla="*/ 75551 w 302271"/>
                <a:gd name="connsiteY12" fmla="*/ 38622 h 270800"/>
                <a:gd name="connsiteX13" fmla="*/ 3272 w 302271"/>
                <a:gd name="connsiteY13" fmla="*/ 141877 h 270800"/>
                <a:gd name="connsiteX14" fmla="*/ 11440 w 302271"/>
                <a:gd name="connsiteY14" fmla="*/ 230492 h 270800"/>
                <a:gd name="connsiteX15" fmla="*/ 41723 w 302271"/>
                <a:gd name="connsiteY15" fmla="*/ 259773 h 270800"/>
                <a:gd name="connsiteX16" fmla="*/ 12827 w 302271"/>
                <a:gd name="connsiteY16" fmla="*/ 160987 h 270800"/>
                <a:gd name="connsiteX17" fmla="*/ 27699 w 302271"/>
                <a:gd name="connsiteY17" fmla="*/ 110978 h 270800"/>
                <a:gd name="connsiteX18" fmla="*/ 44035 w 302271"/>
                <a:gd name="connsiteY18" fmla="*/ 87398 h 270800"/>
                <a:gd name="connsiteX19" fmla="*/ 73008 w 302271"/>
                <a:gd name="connsiteY19" fmla="*/ 56807 h 270800"/>
                <a:gd name="connsiteX20" fmla="*/ 104678 w 302271"/>
                <a:gd name="connsiteY20" fmla="*/ 38314 h 270800"/>
                <a:gd name="connsiteX21" fmla="*/ 115620 w 302271"/>
                <a:gd name="connsiteY21" fmla="*/ 34153 h 270800"/>
                <a:gd name="connsiteX22" fmla="*/ 131340 w 302271"/>
                <a:gd name="connsiteY22" fmla="*/ 30454 h 270800"/>
                <a:gd name="connsiteX23" fmla="*/ 155998 w 302271"/>
                <a:gd name="connsiteY23" fmla="*/ 28913 h 270800"/>
                <a:gd name="connsiteX24" fmla="*/ 154148 w 302271"/>
                <a:gd name="connsiteY24" fmla="*/ 39007 h 270800"/>
                <a:gd name="connsiteX25" fmla="*/ 201384 w 302271"/>
                <a:gd name="connsiteY25" fmla="*/ 36310 h 270800"/>
                <a:gd name="connsiteX26" fmla="*/ 230126 w 302271"/>
                <a:gd name="connsiteY26" fmla="*/ 39238 h 270800"/>
                <a:gd name="connsiteX27" fmla="*/ 239912 w 302271"/>
                <a:gd name="connsiteY27" fmla="*/ 60968 h 270800"/>
                <a:gd name="connsiteX28" fmla="*/ 247926 w 302271"/>
                <a:gd name="connsiteY28" fmla="*/ 43014 h 270800"/>
                <a:gd name="connsiteX29" fmla="*/ 254321 w 302271"/>
                <a:gd name="connsiteY29" fmla="*/ 36002 h 270800"/>
                <a:gd name="connsiteX30" fmla="*/ 269501 w 302271"/>
                <a:gd name="connsiteY30" fmla="*/ 44016 h 270800"/>
                <a:gd name="connsiteX31" fmla="*/ 280829 w 302271"/>
                <a:gd name="connsiteY31" fmla="*/ 67133 h 270800"/>
                <a:gd name="connsiteX32" fmla="*/ 289305 w 302271"/>
                <a:gd name="connsiteY32" fmla="*/ 99034 h 270800"/>
                <a:gd name="connsiteX33" fmla="*/ 284527 w 302271"/>
                <a:gd name="connsiteY33" fmla="*/ 128624 h 270800"/>
                <a:gd name="connsiteX34" fmla="*/ 244150 w 302271"/>
                <a:gd name="connsiteY34" fmla="*/ 188727 h 270800"/>
                <a:gd name="connsiteX35" fmla="*/ 114079 w 302271"/>
                <a:gd name="connsiteY35" fmla="*/ 255381 h 270800"/>
                <a:gd name="connsiteX36" fmla="*/ 33555 w 302271"/>
                <a:gd name="connsiteY36" fmla="*/ 238351 h 270800"/>
                <a:gd name="connsiteX37" fmla="*/ 20918 w 302271"/>
                <a:gd name="connsiteY37" fmla="*/ 220089 h 270800"/>
                <a:gd name="connsiteX38" fmla="*/ 12750 w 302271"/>
                <a:gd name="connsiteY38" fmla="*/ 179326 h 270800"/>
                <a:gd name="connsiteX39" fmla="*/ 12827 w 302271"/>
                <a:gd name="connsiteY39" fmla="*/ 160987 h 2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2271" h="270800">
                  <a:moveTo>
                    <a:pt x="41723" y="259773"/>
                  </a:moveTo>
                  <a:cubicBezTo>
                    <a:pt x="52049" y="265861"/>
                    <a:pt x="62066" y="266939"/>
                    <a:pt x="73316" y="269867"/>
                  </a:cubicBezTo>
                  <a:cubicBezTo>
                    <a:pt x="78556" y="271177"/>
                    <a:pt x="100825" y="271563"/>
                    <a:pt x="121322" y="267941"/>
                  </a:cubicBezTo>
                  <a:cubicBezTo>
                    <a:pt x="138429" y="265013"/>
                    <a:pt x="154302" y="258309"/>
                    <a:pt x="158232" y="256537"/>
                  </a:cubicBezTo>
                  <a:cubicBezTo>
                    <a:pt x="189209" y="242898"/>
                    <a:pt x="219030" y="228180"/>
                    <a:pt x="245306" y="206219"/>
                  </a:cubicBezTo>
                  <a:cubicBezTo>
                    <a:pt x="271428" y="184335"/>
                    <a:pt x="288457" y="158444"/>
                    <a:pt x="297242" y="125618"/>
                  </a:cubicBezTo>
                  <a:cubicBezTo>
                    <a:pt x="301480" y="109899"/>
                    <a:pt x="302790" y="94256"/>
                    <a:pt x="302096" y="77920"/>
                  </a:cubicBezTo>
                  <a:cubicBezTo>
                    <a:pt x="301480" y="63742"/>
                    <a:pt x="297550" y="46482"/>
                    <a:pt x="288611" y="35231"/>
                  </a:cubicBezTo>
                  <a:cubicBezTo>
                    <a:pt x="281137" y="25830"/>
                    <a:pt x="271890" y="18587"/>
                    <a:pt x="260255" y="15274"/>
                  </a:cubicBezTo>
                  <a:cubicBezTo>
                    <a:pt x="248696" y="12037"/>
                    <a:pt x="235751" y="12269"/>
                    <a:pt x="225271" y="5565"/>
                  </a:cubicBezTo>
                  <a:cubicBezTo>
                    <a:pt x="213944" y="-1679"/>
                    <a:pt x="185587" y="-214"/>
                    <a:pt x="172102" y="1018"/>
                  </a:cubicBezTo>
                  <a:cubicBezTo>
                    <a:pt x="163318" y="1789"/>
                    <a:pt x="142359" y="4255"/>
                    <a:pt x="122016" y="12191"/>
                  </a:cubicBezTo>
                  <a:cubicBezTo>
                    <a:pt x="101673" y="20128"/>
                    <a:pt x="81870" y="33459"/>
                    <a:pt x="75551" y="38622"/>
                  </a:cubicBezTo>
                  <a:cubicBezTo>
                    <a:pt x="41877" y="66208"/>
                    <a:pt x="10901" y="97262"/>
                    <a:pt x="3272" y="141877"/>
                  </a:cubicBezTo>
                  <a:cubicBezTo>
                    <a:pt x="-1505" y="170003"/>
                    <a:pt x="-2738" y="204755"/>
                    <a:pt x="11440" y="230492"/>
                  </a:cubicBezTo>
                  <a:cubicBezTo>
                    <a:pt x="18529" y="243052"/>
                    <a:pt x="29548" y="252530"/>
                    <a:pt x="41723" y="259773"/>
                  </a:cubicBezTo>
                  <a:close/>
                  <a:moveTo>
                    <a:pt x="12827" y="160987"/>
                  </a:moveTo>
                  <a:cubicBezTo>
                    <a:pt x="16449" y="143649"/>
                    <a:pt x="18375" y="126620"/>
                    <a:pt x="27699" y="110978"/>
                  </a:cubicBezTo>
                  <a:cubicBezTo>
                    <a:pt x="32554" y="102810"/>
                    <a:pt x="38872" y="95412"/>
                    <a:pt x="44035" y="87398"/>
                  </a:cubicBezTo>
                  <a:cubicBezTo>
                    <a:pt x="46655" y="83314"/>
                    <a:pt x="60063" y="68288"/>
                    <a:pt x="73008" y="56807"/>
                  </a:cubicBezTo>
                  <a:cubicBezTo>
                    <a:pt x="80868" y="49872"/>
                    <a:pt x="100055" y="40086"/>
                    <a:pt x="104678" y="38314"/>
                  </a:cubicBezTo>
                  <a:cubicBezTo>
                    <a:pt x="108454" y="36850"/>
                    <a:pt x="111459" y="34846"/>
                    <a:pt x="115620" y="34153"/>
                  </a:cubicBezTo>
                  <a:cubicBezTo>
                    <a:pt x="120937" y="33228"/>
                    <a:pt x="125946" y="31302"/>
                    <a:pt x="131340" y="30454"/>
                  </a:cubicBezTo>
                  <a:cubicBezTo>
                    <a:pt x="137273" y="29529"/>
                    <a:pt x="150295" y="25985"/>
                    <a:pt x="155998" y="28913"/>
                  </a:cubicBezTo>
                  <a:cubicBezTo>
                    <a:pt x="159157" y="30531"/>
                    <a:pt x="149525" y="37004"/>
                    <a:pt x="154148" y="39007"/>
                  </a:cubicBezTo>
                  <a:cubicBezTo>
                    <a:pt x="158078" y="40702"/>
                    <a:pt x="194757" y="36850"/>
                    <a:pt x="201384" y="36310"/>
                  </a:cubicBezTo>
                  <a:cubicBezTo>
                    <a:pt x="210091" y="35617"/>
                    <a:pt x="222497" y="33690"/>
                    <a:pt x="230126" y="39238"/>
                  </a:cubicBezTo>
                  <a:cubicBezTo>
                    <a:pt x="236907" y="44170"/>
                    <a:pt x="233516" y="57809"/>
                    <a:pt x="239912" y="60968"/>
                  </a:cubicBezTo>
                  <a:cubicBezTo>
                    <a:pt x="249313" y="65591"/>
                    <a:pt x="251778" y="47560"/>
                    <a:pt x="247926" y="43014"/>
                  </a:cubicBezTo>
                  <a:cubicBezTo>
                    <a:pt x="243996" y="38314"/>
                    <a:pt x="250546" y="35000"/>
                    <a:pt x="254321" y="36002"/>
                  </a:cubicBezTo>
                  <a:cubicBezTo>
                    <a:pt x="259715" y="37466"/>
                    <a:pt x="265032" y="40779"/>
                    <a:pt x="269501" y="44016"/>
                  </a:cubicBezTo>
                  <a:cubicBezTo>
                    <a:pt x="277515" y="49718"/>
                    <a:pt x="279904" y="57732"/>
                    <a:pt x="280829" y="67133"/>
                  </a:cubicBezTo>
                  <a:cubicBezTo>
                    <a:pt x="282062" y="79307"/>
                    <a:pt x="285298" y="87706"/>
                    <a:pt x="289305" y="99034"/>
                  </a:cubicBezTo>
                  <a:cubicBezTo>
                    <a:pt x="292541" y="108049"/>
                    <a:pt x="287687" y="120224"/>
                    <a:pt x="284527" y="128624"/>
                  </a:cubicBezTo>
                  <a:cubicBezTo>
                    <a:pt x="276128" y="151432"/>
                    <a:pt x="262412" y="172237"/>
                    <a:pt x="244150" y="188727"/>
                  </a:cubicBezTo>
                  <a:cubicBezTo>
                    <a:pt x="206778" y="222478"/>
                    <a:pt x="163395" y="245595"/>
                    <a:pt x="114079" y="255381"/>
                  </a:cubicBezTo>
                  <a:cubicBezTo>
                    <a:pt x="89960" y="260158"/>
                    <a:pt x="50739" y="258001"/>
                    <a:pt x="33555" y="238351"/>
                  </a:cubicBezTo>
                  <a:cubicBezTo>
                    <a:pt x="28855" y="232957"/>
                    <a:pt x="23692" y="226716"/>
                    <a:pt x="20918" y="220089"/>
                  </a:cubicBezTo>
                  <a:cubicBezTo>
                    <a:pt x="15678" y="207452"/>
                    <a:pt x="12904" y="193582"/>
                    <a:pt x="12750" y="179326"/>
                  </a:cubicBezTo>
                  <a:cubicBezTo>
                    <a:pt x="12827" y="173316"/>
                    <a:pt x="11594" y="166997"/>
                    <a:pt x="12827" y="160987"/>
                  </a:cubicBezTo>
                  <a:close/>
                </a:path>
              </a:pathLst>
            </a:custGeom>
            <a:solidFill>
              <a:srgbClr val="E43C2F"/>
            </a:solidFill>
            <a:ln w="7706" cap="flat">
              <a:noFill/>
              <a:prstDash val="solid"/>
              <a:miter/>
            </a:ln>
          </p:spPr>
          <p:txBody>
            <a:bodyPr rtlCol="0" anchor="ctr"/>
            <a:lstStyle/>
            <a:p>
              <a:endParaRPr lang="en-US"/>
            </a:p>
          </p:txBody>
        </p:sp>
        <p:sp>
          <p:nvSpPr>
            <p:cNvPr id="58" name="Graphic 5">
              <a:extLst>
                <a:ext uri="{FF2B5EF4-FFF2-40B4-BE49-F238E27FC236}">
                  <a16:creationId xmlns:a16="http://schemas.microsoft.com/office/drawing/2014/main" id="{284B2112-B14B-4CF2-993C-C5B8616B2D7A}"/>
                </a:ext>
              </a:extLst>
            </p:cNvPr>
            <p:cNvSpPr/>
            <p:nvPr/>
          </p:nvSpPr>
          <p:spPr>
            <a:xfrm>
              <a:off x="85732" y="66675"/>
              <a:ext cx="128736" cy="170720"/>
            </a:xfrm>
            <a:custGeom>
              <a:avLst/>
              <a:gdLst>
                <a:gd name="connsiteX0" fmla="*/ 8630 w 128736"/>
                <a:gd name="connsiteY0" fmla="*/ 85476 h 170720"/>
                <a:gd name="connsiteX1" fmla="*/ 25737 w 128736"/>
                <a:gd name="connsiteY1" fmla="*/ 83010 h 170720"/>
                <a:gd name="connsiteX2" fmla="*/ 38220 w 128736"/>
                <a:gd name="connsiteY2" fmla="*/ 74919 h 170720"/>
                <a:gd name="connsiteX3" fmla="*/ 66268 w 128736"/>
                <a:gd name="connsiteY3" fmla="*/ 65981 h 170720"/>
                <a:gd name="connsiteX4" fmla="*/ 57253 w 128736"/>
                <a:gd name="connsiteY4" fmla="*/ 85322 h 170720"/>
                <a:gd name="connsiteX5" fmla="*/ 43151 w 128736"/>
                <a:gd name="connsiteY5" fmla="*/ 114680 h 170720"/>
                <a:gd name="connsiteX6" fmla="*/ 29435 w 128736"/>
                <a:gd name="connsiteY6" fmla="*/ 164382 h 170720"/>
                <a:gd name="connsiteX7" fmla="*/ 43537 w 128736"/>
                <a:gd name="connsiteY7" fmla="*/ 169544 h 170720"/>
                <a:gd name="connsiteX8" fmla="*/ 48931 w 128736"/>
                <a:gd name="connsiteY8" fmla="*/ 156753 h 170720"/>
                <a:gd name="connsiteX9" fmla="*/ 75669 w 128736"/>
                <a:gd name="connsiteY9" fmla="*/ 87171 h 170720"/>
                <a:gd name="connsiteX10" fmla="*/ 78828 w 128736"/>
                <a:gd name="connsiteY10" fmla="*/ 81315 h 170720"/>
                <a:gd name="connsiteX11" fmla="*/ 86380 w 128736"/>
                <a:gd name="connsiteY11" fmla="*/ 69525 h 170720"/>
                <a:gd name="connsiteX12" fmla="*/ 110190 w 128736"/>
                <a:gd name="connsiteY12" fmla="*/ 37778 h 170720"/>
                <a:gd name="connsiteX13" fmla="*/ 128607 w 128736"/>
                <a:gd name="connsiteY13" fmla="*/ 13275 h 170720"/>
                <a:gd name="connsiteX14" fmla="*/ 107956 w 128736"/>
                <a:gd name="connsiteY14" fmla="*/ 2795 h 170720"/>
                <a:gd name="connsiteX15" fmla="*/ 85147 w 128736"/>
                <a:gd name="connsiteY15" fmla="*/ 29148 h 170720"/>
                <a:gd name="connsiteX16" fmla="*/ 55249 w 128736"/>
                <a:gd name="connsiteY16" fmla="*/ 46101 h 170720"/>
                <a:gd name="connsiteX17" fmla="*/ 27124 w 128736"/>
                <a:gd name="connsiteY17" fmla="*/ 58738 h 170720"/>
                <a:gd name="connsiteX18" fmla="*/ 0 w 128736"/>
                <a:gd name="connsiteY18" fmla="*/ 76306 h 170720"/>
                <a:gd name="connsiteX19" fmla="*/ 8630 w 128736"/>
                <a:gd name="connsiteY19" fmla="*/ 85476 h 1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736" h="170720">
                  <a:moveTo>
                    <a:pt x="8630" y="85476"/>
                  </a:moveTo>
                  <a:cubicBezTo>
                    <a:pt x="15180" y="87480"/>
                    <a:pt x="23502" y="84783"/>
                    <a:pt x="25737" y="83010"/>
                  </a:cubicBezTo>
                  <a:cubicBezTo>
                    <a:pt x="29590" y="79928"/>
                    <a:pt x="33905" y="77231"/>
                    <a:pt x="38220" y="74919"/>
                  </a:cubicBezTo>
                  <a:cubicBezTo>
                    <a:pt x="41533" y="73224"/>
                    <a:pt x="65652" y="61126"/>
                    <a:pt x="66268" y="65981"/>
                  </a:cubicBezTo>
                  <a:cubicBezTo>
                    <a:pt x="66885" y="70913"/>
                    <a:pt x="59487" y="80776"/>
                    <a:pt x="57253" y="85322"/>
                  </a:cubicBezTo>
                  <a:cubicBezTo>
                    <a:pt x="52475" y="95031"/>
                    <a:pt x="47775" y="104817"/>
                    <a:pt x="43151" y="114680"/>
                  </a:cubicBezTo>
                  <a:cubicBezTo>
                    <a:pt x="39376" y="122848"/>
                    <a:pt x="25660" y="155751"/>
                    <a:pt x="29435" y="164382"/>
                  </a:cubicBezTo>
                  <a:cubicBezTo>
                    <a:pt x="32055" y="170392"/>
                    <a:pt x="37218" y="172164"/>
                    <a:pt x="43537" y="169544"/>
                  </a:cubicBezTo>
                  <a:cubicBezTo>
                    <a:pt x="48391" y="167541"/>
                    <a:pt x="48083" y="160991"/>
                    <a:pt x="48931" y="156753"/>
                  </a:cubicBezTo>
                  <a:cubicBezTo>
                    <a:pt x="51782" y="142112"/>
                    <a:pt x="74513" y="89406"/>
                    <a:pt x="75669" y="87171"/>
                  </a:cubicBezTo>
                  <a:cubicBezTo>
                    <a:pt x="76671" y="85168"/>
                    <a:pt x="77750" y="83241"/>
                    <a:pt x="78828" y="81315"/>
                  </a:cubicBezTo>
                  <a:cubicBezTo>
                    <a:pt x="81140" y="77231"/>
                    <a:pt x="83683" y="73378"/>
                    <a:pt x="86380" y="69525"/>
                  </a:cubicBezTo>
                  <a:cubicBezTo>
                    <a:pt x="94009" y="58738"/>
                    <a:pt x="102331" y="48335"/>
                    <a:pt x="110190" y="37778"/>
                  </a:cubicBezTo>
                  <a:cubicBezTo>
                    <a:pt x="113427" y="33463"/>
                    <a:pt x="130379" y="17821"/>
                    <a:pt x="128607" y="13275"/>
                  </a:cubicBezTo>
                  <a:cubicBezTo>
                    <a:pt x="125833" y="5800"/>
                    <a:pt x="116740" y="-5219"/>
                    <a:pt x="107956" y="2795"/>
                  </a:cubicBezTo>
                  <a:cubicBezTo>
                    <a:pt x="99480" y="10501"/>
                    <a:pt x="94009" y="21365"/>
                    <a:pt x="85147" y="29148"/>
                  </a:cubicBezTo>
                  <a:cubicBezTo>
                    <a:pt x="76517" y="36700"/>
                    <a:pt x="65575" y="41323"/>
                    <a:pt x="55249" y="46101"/>
                  </a:cubicBezTo>
                  <a:cubicBezTo>
                    <a:pt x="46311" y="50261"/>
                    <a:pt x="36525" y="56041"/>
                    <a:pt x="27124" y="58738"/>
                  </a:cubicBezTo>
                  <a:cubicBezTo>
                    <a:pt x="27124" y="58738"/>
                    <a:pt x="0" y="70527"/>
                    <a:pt x="0" y="76306"/>
                  </a:cubicBezTo>
                  <a:cubicBezTo>
                    <a:pt x="154" y="78618"/>
                    <a:pt x="3930" y="84012"/>
                    <a:pt x="8630" y="85476"/>
                  </a:cubicBezTo>
                  <a:close/>
                </a:path>
              </a:pathLst>
            </a:custGeom>
            <a:solidFill>
              <a:srgbClr val="E43C2F"/>
            </a:solidFill>
            <a:ln w="7706" cap="flat">
              <a:noFill/>
              <a:prstDash val="solid"/>
              <a:miter/>
            </a:ln>
          </p:spPr>
          <p:txBody>
            <a:bodyPr rtlCol="0" anchor="ctr"/>
            <a:lstStyle/>
            <a:p>
              <a:endParaRPr lang="en-US"/>
            </a:p>
          </p:txBody>
        </p:sp>
      </p:grpSp>
    </p:spTree>
    <p:extLst>
      <p:ext uri="{BB962C8B-B14F-4D97-AF65-F5344CB8AC3E}">
        <p14:creationId xmlns:p14="http://schemas.microsoft.com/office/powerpoint/2010/main" val="9776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FGP Color">
      <a:dk1>
        <a:sysClr val="windowText" lastClr="000000"/>
      </a:dk1>
      <a:lt1>
        <a:sysClr val="window" lastClr="FFFFFF"/>
      </a:lt1>
      <a:dk2>
        <a:srgbClr val="E43C2F"/>
      </a:dk2>
      <a:lt2>
        <a:srgbClr val="C2C4C6"/>
      </a:lt2>
      <a:accent1>
        <a:srgbClr val="E43C2F"/>
      </a:accent1>
      <a:accent2>
        <a:srgbClr val="C2C4C6"/>
      </a:accent2>
      <a:accent3>
        <a:srgbClr val="000000"/>
      </a:accent3>
      <a:accent4>
        <a:srgbClr val="FFFFFF"/>
      </a:accent4>
      <a:accent5>
        <a:srgbClr val="7F8082"/>
      </a:accent5>
      <a:accent6>
        <a:srgbClr val="414042"/>
      </a:accent6>
      <a:hlink>
        <a:srgbClr val="E4E5E6"/>
      </a:hlink>
      <a:folHlink>
        <a:srgbClr val="000000"/>
      </a:folHlink>
    </a:clrScheme>
    <a:fontScheme name="Custom 2">
      <a:majorFont>
        <a:latin typeface="Rubik"/>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14299</TotalTime>
  <Words>1574</Words>
  <Application>Microsoft Office PowerPoint</Application>
  <PresentationFormat>Widescreen</PresentationFormat>
  <Paragraphs>110</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Rubik Medium</vt:lpstr>
      <vt:lpstr>Rubik</vt:lpstr>
      <vt:lpstr>Calibri</vt:lpstr>
      <vt:lpstr>Office Theme</vt:lpstr>
      <vt:lpstr>Managing Talent in a Candidate Driven Market In the Post-Pandemic Workforce</vt:lpstr>
      <vt:lpstr>Megan Graham</vt:lpstr>
      <vt:lpstr>EMPLOYEE RELATIONS &amp; TALENT PLAN:  BEST PRACTICES</vt:lpstr>
      <vt:lpstr>WORK FORCE MODEL:  REMEMBER THE PAST AND EMBRACE THE FUTURE</vt:lpstr>
      <vt:lpstr>MANAGING COVID GUIDELINES: COMMUNICATION IS KEY</vt:lpstr>
      <vt:lpstr>ACQUIRING AND RETAINING TALENT:  CREATE AND MAINTAIN A WINNING CULTURE</vt:lpstr>
      <vt:lpstr>ACQUIRING AND RETAINING TALENT:  CREATE AND MAINTAIN A WINNING CULTURE</vt:lpstr>
      <vt:lpstr>RETAINING TALENT: RETENTION STRATEGY </vt:lpstr>
      <vt:lpstr>PowerPoint Presentation</vt:lpstr>
      <vt:lpstr>PowerPoint Presentation</vt:lpstr>
      <vt:lpstr>PowerPoint Presentation</vt:lpstr>
      <vt:lpstr>HOW CAN  FIND GREAT PEOPLE  HELP?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hdaniel@entrata.onmicrosoft.com</dc:creator>
  <cp:lastModifiedBy>Megan Graham</cp:lastModifiedBy>
  <cp:revision>102</cp:revision>
  <dcterms:created xsi:type="dcterms:W3CDTF">2021-03-24T19:03:35Z</dcterms:created>
  <dcterms:modified xsi:type="dcterms:W3CDTF">2021-10-18T19:24:26Z</dcterms:modified>
</cp:coreProperties>
</file>